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59" r:id="rId3"/>
    <p:sldId id="265" r:id="rId4"/>
    <p:sldId id="262" r:id="rId5"/>
    <p:sldId id="263" r:id="rId6"/>
    <p:sldId id="257" r:id="rId7"/>
    <p:sldId id="261" r:id="rId8"/>
    <p:sldId id="266" r:id="rId9"/>
    <p:sldId id="290" r:id="rId10"/>
    <p:sldId id="284" r:id="rId11"/>
    <p:sldId id="291" r:id="rId12"/>
    <p:sldId id="289" r:id="rId13"/>
    <p:sldId id="292" r:id="rId14"/>
    <p:sldId id="258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C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7" autoAdjust="0"/>
    <p:restoredTop sz="94673" autoAdjust="0"/>
  </p:normalViewPr>
  <p:slideViewPr>
    <p:cSldViewPr>
      <p:cViewPr varScale="1">
        <p:scale>
          <a:sx n="110" d="100"/>
          <a:sy n="110" d="100"/>
        </p:scale>
        <p:origin x="168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63C362C-D705-41A1-BA98-530F84EBCC76}" type="doc">
      <dgm:prSet loTypeId="urn:microsoft.com/office/officeart/2009/3/layout/PieProces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5CB050C-85E3-4A4F-9852-146D659C0C23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1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3A8A2859-66BF-417F-8605-CAF140AED9CC}" type="parTrans" cxnId="{AD03BE41-3B15-41D5-8CF8-5E829E80C7CB}">
      <dgm:prSet/>
      <dgm:spPr/>
      <dgm:t>
        <a:bodyPr/>
        <a:lstStyle/>
        <a:p>
          <a:endParaRPr lang="ru-RU"/>
        </a:p>
      </dgm:t>
    </dgm:pt>
    <dgm:pt modelId="{59F13B9C-B045-4F8F-A2F7-9E4805A3B69B}" type="sibTrans" cxnId="{AD03BE41-3B15-41D5-8CF8-5E829E80C7CB}">
      <dgm:prSet/>
      <dgm:spPr/>
      <dgm:t>
        <a:bodyPr/>
        <a:lstStyle/>
        <a:p>
          <a:endParaRPr lang="ru-RU"/>
        </a:p>
      </dgm:t>
    </dgm:pt>
    <dgm:pt modelId="{CDC293DD-478B-466F-A8FB-280B93E155AB}">
      <dgm:prSet phldrT="[Текст]" custT="1"/>
      <dgm:spPr/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Национальная система обеспечения качества </a:t>
          </a:r>
          <a:r>
            <a:rPr lang="ru-RU" sz="1600" b="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ТиПО</a:t>
          </a:r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и высшего образования </a:t>
          </a:r>
          <a:endParaRPr lang="ru-RU" sz="16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91069BF0-5422-433E-AFD5-27E1FCFA7D16}" type="parTrans" cxnId="{49ABCE7C-D820-432B-BB8A-8D7F45A38EEB}">
      <dgm:prSet/>
      <dgm:spPr/>
      <dgm:t>
        <a:bodyPr/>
        <a:lstStyle/>
        <a:p>
          <a:endParaRPr lang="ru-RU"/>
        </a:p>
      </dgm:t>
    </dgm:pt>
    <dgm:pt modelId="{DF9927E3-602F-4E7A-B8DF-86B18789907F}" type="sibTrans" cxnId="{49ABCE7C-D820-432B-BB8A-8D7F45A38EEB}">
      <dgm:prSet/>
      <dgm:spPr/>
      <dgm:t>
        <a:bodyPr/>
        <a:lstStyle/>
        <a:p>
          <a:endParaRPr lang="ru-RU"/>
        </a:p>
      </dgm:t>
    </dgm:pt>
    <dgm:pt modelId="{F746ADF7-8AAD-494A-B5FF-90812D3DC7A1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2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6807D69B-BD0C-4651-8C80-F3208A06F37F}" type="parTrans" cxnId="{C8E06CFF-AAD5-45F9-941D-FEDDC3180052}">
      <dgm:prSet/>
      <dgm:spPr/>
      <dgm:t>
        <a:bodyPr/>
        <a:lstStyle/>
        <a:p>
          <a:endParaRPr lang="ru-RU"/>
        </a:p>
      </dgm:t>
    </dgm:pt>
    <dgm:pt modelId="{3A231A2F-8B2F-4C10-8370-CD9C06EF604F}" type="sibTrans" cxnId="{C8E06CFF-AAD5-45F9-941D-FEDDC3180052}">
      <dgm:prSet/>
      <dgm:spPr/>
      <dgm:t>
        <a:bodyPr/>
        <a:lstStyle/>
        <a:p>
          <a:endParaRPr lang="ru-RU"/>
        </a:p>
      </dgm:t>
    </dgm:pt>
    <dgm:pt modelId="{AC868C08-B4BC-4494-83F7-0CA5D691722C}">
      <dgm:prSet phldrT="[Текст]" custT="1"/>
      <dgm:spPr/>
      <dgm:t>
        <a:bodyPr/>
        <a:lstStyle/>
        <a:p>
          <a:r>
            <a:rPr lang="ru-RU" sz="18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Система обеспечения качества </a:t>
          </a:r>
          <a:r>
            <a:rPr lang="ru-RU" sz="1800" b="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ТиПО</a:t>
          </a:r>
          <a:endParaRPr lang="ru-RU" sz="18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555BEDF3-A06C-4323-90DA-A9CDD6C42E9B}" type="parTrans" cxnId="{9FA198F7-80B8-4195-AA77-F479267E58F4}">
      <dgm:prSet/>
      <dgm:spPr/>
      <dgm:t>
        <a:bodyPr/>
        <a:lstStyle/>
        <a:p>
          <a:endParaRPr lang="ru-RU"/>
        </a:p>
      </dgm:t>
    </dgm:pt>
    <dgm:pt modelId="{D94E53AA-519B-4940-ABFC-A0D220AA9E48}" type="sibTrans" cxnId="{9FA198F7-80B8-4195-AA77-F479267E58F4}">
      <dgm:prSet/>
      <dgm:spPr/>
      <dgm:t>
        <a:bodyPr/>
        <a:lstStyle/>
        <a:p>
          <a:endParaRPr lang="ru-RU"/>
        </a:p>
      </dgm:t>
    </dgm:pt>
    <dgm:pt modelId="{60908151-8757-47BC-A914-563779B5453E}">
      <dgm:prSet phldrT="[Текст]"/>
      <dgm:spPr/>
      <dgm:t>
        <a:bodyPr/>
        <a:lstStyle/>
        <a:p>
          <a:r>
            <a:rPr lang="ru-RU" dirty="0" smtClean="0">
              <a:solidFill>
                <a:schemeClr val="accent2">
                  <a:lumMod val="50000"/>
                </a:schemeClr>
              </a:solidFill>
            </a:rPr>
            <a:t>3</a:t>
          </a:r>
          <a:endParaRPr lang="ru-RU" dirty="0">
            <a:solidFill>
              <a:schemeClr val="accent2">
                <a:lumMod val="50000"/>
              </a:schemeClr>
            </a:solidFill>
          </a:endParaRPr>
        </a:p>
      </dgm:t>
    </dgm:pt>
    <dgm:pt modelId="{7892E90C-26BA-48D6-93C5-248F8948B3D4}" type="parTrans" cxnId="{2DE66994-5125-429D-BAB2-038F909CD561}">
      <dgm:prSet/>
      <dgm:spPr/>
      <dgm:t>
        <a:bodyPr/>
        <a:lstStyle/>
        <a:p>
          <a:endParaRPr lang="ru-RU"/>
        </a:p>
      </dgm:t>
    </dgm:pt>
    <dgm:pt modelId="{0EC2D796-80F2-4896-9E86-8AE30D0A095F}" type="sibTrans" cxnId="{2DE66994-5125-429D-BAB2-038F909CD561}">
      <dgm:prSet/>
      <dgm:spPr/>
      <dgm:t>
        <a:bodyPr/>
        <a:lstStyle/>
        <a:p>
          <a:endParaRPr lang="ru-RU"/>
        </a:p>
      </dgm:t>
    </dgm:pt>
    <dgm:pt modelId="{95E7C5CD-DE47-4148-8598-BBD9327CAF6A}">
      <dgm:prSet phldrT="[Текст]" custT="1"/>
      <dgm:spPr/>
      <dgm:t>
        <a:bodyPr/>
        <a:lstStyle/>
        <a:p>
          <a:r>
            <a:rPr lang="ru-RU" sz="18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Система обеспечения качества высшего образования </a:t>
          </a:r>
          <a:endParaRPr lang="ru-RU" sz="18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E8CD96DB-4AFC-4A83-B72F-AC10D080AC48}" type="parTrans" cxnId="{27E30294-C5C7-4C58-BFA2-B23DF3C9A97C}">
      <dgm:prSet/>
      <dgm:spPr/>
      <dgm:t>
        <a:bodyPr/>
        <a:lstStyle/>
        <a:p>
          <a:endParaRPr lang="ru-RU"/>
        </a:p>
      </dgm:t>
    </dgm:pt>
    <dgm:pt modelId="{257CD6DB-9652-467B-9FFE-E4EEE22E55F9}" type="sibTrans" cxnId="{27E30294-C5C7-4C58-BFA2-B23DF3C9A97C}">
      <dgm:prSet/>
      <dgm:spPr/>
      <dgm:t>
        <a:bodyPr/>
        <a:lstStyle/>
        <a:p>
          <a:endParaRPr lang="ru-RU"/>
        </a:p>
      </dgm:t>
    </dgm:pt>
    <dgm:pt modelId="{0BAD5A4E-89A1-44AF-A1FC-9B6E5080950E}" type="pres">
      <dgm:prSet presAssocID="{163C362C-D705-41A1-BA98-530F84EBCC76}" presName="Name0" presStyleCnt="0">
        <dgm:presLayoutVars>
          <dgm:chMax val="7"/>
          <dgm:chPref val="7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9FD7B8FA-FC22-4960-A688-8CCA744CA903}" type="pres">
      <dgm:prSet presAssocID="{95CB050C-85E3-4A4F-9852-146D659C0C23}" presName="ParentComposite" presStyleCnt="0"/>
      <dgm:spPr/>
    </dgm:pt>
    <dgm:pt modelId="{FFD3FD33-70D7-49A1-9667-9894DB93D0EC}" type="pres">
      <dgm:prSet presAssocID="{95CB050C-85E3-4A4F-9852-146D659C0C23}" presName="Chord" presStyleLbl="bgShp" presStyleIdx="0" presStyleCnt="3"/>
      <dgm:spPr/>
    </dgm:pt>
    <dgm:pt modelId="{1689D52B-726B-4941-972F-6A35C8A4F96D}" type="pres">
      <dgm:prSet presAssocID="{95CB050C-85E3-4A4F-9852-146D659C0C23}" presName="Pie" presStyleLbl="alignNode1" presStyleIdx="0" presStyleCnt="3"/>
      <dgm:spPr/>
    </dgm:pt>
    <dgm:pt modelId="{782AB483-0925-4B0D-9C41-DDCB5DDB4DFD}" type="pres">
      <dgm:prSet presAssocID="{95CB050C-85E3-4A4F-9852-146D659C0C23}" presName="Parent" presStyleLbl="revTx" presStyleIdx="0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2F835E-479B-4853-ADAF-E6D5FBED1B15}" type="pres">
      <dgm:prSet presAssocID="{DF9927E3-602F-4E7A-B8DF-86B18789907F}" presName="negSibTrans" presStyleCnt="0"/>
      <dgm:spPr/>
    </dgm:pt>
    <dgm:pt modelId="{CB0770BE-8C33-4B5E-ABDA-4C46E477838D}" type="pres">
      <dgm:prSet presAssocID="{95CB050C-85E3-4A4F-9852-146D659C0C23}" presName="composite" presStyleCnt="0"/>
      <dgm:spPr/>
    </dgm:pt>
    <dgm:pt modelId="{AC44B0B3-57B9-4D77-A588-EAD8ED372F0D}" type="pres">
      <dgm:prSet presAssocID="{95CB050C-85E3-4A4F-9852-146D659C0C23}" presName="Child" presStyleLbl="revTx" presStyleIdx="1" presStyleCnt="6" custScaleX="1341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0D61A4-9E36-49C6-88CC-7707FCC2DC52}" type="pres">
      <dgm:prSet presAssocID="{59F13B9C-B045-4F8F-A2F7-9E4805A3B69B}" presName="sibTrans" presStyleCnt="0"/>
      <dgm:spPr/>
    </dgm:pt>
    <dgm:pt modelId="{947A77AF-79F8-4469-8FD1-5D1544828354}" type="pres">
      <dgm:prSet presAssocID="{F746ADF7-8AAD-494A-B5FF-90812D3DC7A1}" presName="ParentComposite" presStyleCnt="0"/>
      <dgm:spPr/>
    </dgm:pt>
    <dgm:pt modelId="{3DE29F06-BF5A-484F-9C1C-01B72FAB8D2C}" type="pres">
      <dgm:prSet presAssocID="{F746ADF7-8AAD-494A-B5FF-90812D3DC7A1}" presName="Chord" presStyleLbl="bgShp" presStyleIdx="1" presStyleCnt="3"/>
      <dgm:spPr/>
    </dgm:pt>
    <dgm:pt modelId="{4D95042D-5F3F-4727-92CA-E1195C4F5168}" type="pres">
      <dgm:prSet presAssocID="{F746ADF7-8AAD-494A-B5FF-90812D3DC7A1}" presName="Pie" presStyleLbl="alignNode1" presStyleIdx="1" presStyleCnt="3"/>
      <dgm:spPr/>
    </dgm:pt>
    <dgm:pt modelId="{23204E59-E81A-4CAD-B44E-5874A4BABE7A}" type="pres">
      <dgm:prSet presAssocID="{F746ADF7-8AAD-494A-B5FF-90812D3DC7A1}" presName="Parent" presStyleLbl="revTx" presStyleIdx="2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712EE2-0BC0-4D50-9F82-AF26445703BC}" type="pres">
      <dgm:prSet presAssocID="{D94E53AA-519B-4940-ABFC-A0D220AA9E48}" presName="negSibTrans" presStyleCnt="0"/>
      <dgm:spPr/>
    </dgm:pt>
    <dgm:pt modelId="{112D4FFD-5E73-4A7F-8D16-0900A80779C5}" type="pres">
      <dgm:prSet presAssocID="{F746ADF7-8AAD-494A-B5FF-90812D3DC7A1}" presName="composite" presStyleCnt="0"/>
      <dgm:spPr/>
    </dgm:pt>
    <dgm:pt modelId="{D7CC0632-70C0-4FED-8318-92A4E9BA56CC}" type="pres">
      <dgm:prSet presAssocID="{F746ADF7-8AAD-494A-B5FF-90812D3DC7A1}" presName="Child" presStyleLbl="revTx" presStyleIdx="3" presStyleCnt="6" custScaleX="1227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AB7361-0854-43C3-A41B-C043BADF183E}" type="pres">
      <dgm:prSet presAssocID="{3A231A2F-8B2F-4C10-8370-CD9C06EF604F}" presName="sibTrans" presStyleCnt="0"/>
      <dgm:spPr/>
    </dgm:pt>
    <dgm:pt modelId="{4D902972-2CAF-4AE6-87D8-33422C328ACF}" type="pres">
      <dgm:prSet presAssocID="{60908151-8757-47BC-A914-563779B5453E}" presName="ParentComposite" presStyleCnt="0"/>
      <dgm:spPr/>
    </dgm:pt>
    <dgm:pt modelId="{401809C7-F1DD-45BF-B935-A8B13E0E131D}" type="pres">
      <dgm:prSet presAssocID="{60908151-8757-47BC-A914-563779B5453E}" presName="Chord" presStyleLbl="bgShp" presStyleIdx="2" presStyleCnt="3"/>
      <dgm:spPr/>
    </dgm:pt>
    <dgm:pt modelId="{E09DB4F8-A16B-47B4-92F8-E85B8E4902FF}" type="pres">
      <dgm:prSet presAssocID="{60908151-8757-47BC-A914-563779B5453E}" presName="Pie" presStyleLbl="alignNode1" presStyleIdx="2" presStyleCnt="3"/>
      <dgm:spPr/>
    </dgm:pt>
    <dgm:pt modelId="{442AC618-20BB-4E9E-82E3-03AFA1E11D24}" type="pres">
      <dgm:prSet presAssocID="{60908151-8757-47BC-A914-563779B5453E}" presName="Parent" presStyleLbl="revTx" presStyleIdx="4" presStyleCnt="6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A1A21C-62F5-4F60-86BD-99C45546B7E6}" type="pres">
      <dgm:prSet presAssocID="{257CD6DB-9652-467B-9FFE-E4EEE22E55F9}" presName="negSibTrans" presStyleCnt="0"/>
      <dgm:spPr/>
    </dgm:pt>
    <dgm:pt modelId="{7414663D-C9D7-4447-A15B-33E3D2044327}" type="pres">
      <dgm:prSet presAssocID="{60908151-8757-47BC-A914-563779B5453E}" presName="composite" presStyleCnt="0"/>
      <dgm:spPr/>
    </dgm:pt>
    <dgm:pt modelId="{04C62768-1913-4A00-8CC2-5DF40FCB0A65}" type="pres">
      <dgm:prSet presAssocID="{60908151-8757-47BC-A914-563779B5453E}" presName="Child" presStyleLbl="revTx" presStyleIdx="5" presStyleCnt="6" custScaleX="1424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C6C61E-1670-4DA7-9874-943B2DD8CC55}" type="presOf" srcId="{60908151-8757-47BC-A914-563779B5453E}" destId="{442AC618-20BB-4E9E-82E3-03AFA1E11D24}" srcOrd="0" destOrd="0" presId="urn:microsoft.com/office/officeart/2009/3/layout/PieProcess"/>
    <dgm:cxn modelId="{9FA198F7-80B8-4195-AA77-F479267E58F4}" srcId="{F746ADF7-8AAD-494A-B5FF-90812D3DC7A1}" destId="{AC868C08-B4BC-4494-83F7-0CA5D691722C}" srcOrd="0" destOrd="0" parTransId="{555BEDF3-A06C-4323-90DA-A9CDD6C42E9B}" sibTransId="{D94E53AA-519B-4940-ABFC-A0D220AA9E48}"/>
    <dgm:cxn modelId="{9529BE27-7EDD-42EB-A002-319C7C9B74D4}" type="presOf" srcId="{F746ADF7-8AAD-494A-B5FF-90812D3DC7A1}" destId="{23204E59-E81A-4CAD-B44E-5874A4BABE7A}" srcOrd="0" destOrd="0" presId="urn:microsoft.com/office/officeart/2009/3/layout/PieProcess"/>
    <dgm:cxn modelId="{27E30294-C5C7-4C58-BFA2-B23DF3C9A97C}" srcId="{60908151-8757-47BC-A914-563779B5453E}" destId="{95E7C5CD-DE47-4148-8598-BBD9327CAF6A}" srcOrd="0" destOrd="0" parTransId="{E8CD96DB-4AFC-4A83-B72F-AC10D080AC48}" sibTransId="{257CD6DB-9652-467B-9FFE-E4EEE22E55F9}"/>
    <dgm:cxn modelId="{26679371-C85E-4797-98A5-037CE9DF55E5}" type="presOf" srcId="{AC868C08-B4BC-4494-83F7-0CA5D691722C}" destId="{D7CC0632-70C0-4FED-8318-92A4E9BA56CC}" srcOrd="0" destOrd="0" presId="urn:microsoft.com/office/officeart/2009/3/layout/PieProcess"/>
    <dgm:cxn modelId="{C8E06CFF-AAD5-45F9-941D-FEDDC3180052}" srcId="{163C362C-D705-41A1-BA98-530F84EBCC76}" destId="{F746ADF7-8AAD-494A-B5FF-90812D3DC7A1}" srcOrd="1" destOrd="0" parTransId="{6807D69B-BD0C-4651-8C80-F3208A06F37F}" sibTransId="{3A231A2F-8B2F-4C10-8370-CD9C06EF604F}"/>
    <dgm:cxn modelId="{2DE66994-5125-429D-BAB2-038F909CD561}" srcId="{163C362C-D705-41A1-BA98-530F84EBCC76}" destId="{60908151-8757-47BC-A914-563779B5453E}" srcOrd="2" destOrd="0" parTransId="{7892E90C-26BA-48D6-93C5-248F8948B3D4}" sibTransId="{0EC2D796-80F2-4896-9E86-8AE30D0A095F}"/>
    <dgm:cxn modelId="{49ABCE7C-D820-432B-BB8A-8D7F45A38EEB}" srcId="{95CB050C-85E3-4A4F-9852-146D659C0C23}" destId="{CDC293DD-478B-466F-A8FB-280B93E155AB}" srcOrd="0" destOrd="0" parTransId="{91069BF0-5422-433E-AFD5-27E1FCFA7D16}" sibTransId="{DF9927E3-602F-4E7A-B8DF-86B18789907F}"/>
    <dgm:cxn modelId="{F30073B6-09AC-40C7-8B04-8B1ABAAD0E42}" type="presOf" srcId="{95CB050C-85E3-4A4F-9852-146D659C0C23}" destId="{782AB483-0925-4B0D-9C41-DDCB5DDB4DFD}" srcOrd="0" destOrd="0" presId="urn:microsoft.com/office/officeart/2009/3/layout/PieProcess"/>
    <dgm:cxn modelId="{6A280A8A-2CAB-4CFE-8E0D-4C53FAA1D0E2}" type="presOf" srcId="{CDC293DD-478B-466F-A8FB-280B93E155AB}" destId="{AC44B0B3-57B9-4D77-A588-EAD8ED372F0D}" srcOrd="0" destOrd="0" presId="urn:microsoft.com/office/officeart/2009/3/layout/PieProcess"/>
    <dgm:cxn modelId="{DC6C7DBF-E457-45AB-8B5C-818E9CD997CA}" type="presOf" srcId="{163C362C-D705-41A1-BA98-530F84EBCC76}" destId="{0BAD5A4E-89A1-44AF-A1FC-9B6E5080950E}" srcOrd="0" destOrd="0" presId="urn:microsoft.com/office/officeart/2009/3/layout/PieProcess"/>
    <dgm:cxn modelId="{AD03BE41-3B15-41D5-8CF8-5E829E80C7CB}" srcId="{163C362C-D705-41A1-BA98-530F84EBCC76}" destId="{95CB050C-85E3-4A4F-9852-146D659C0C23}" srcOrd="0" destOrd="0" parTransId="{3A8A2859-66BF-417F-8605-CAF140AED9CC}" sibTransId="{59F13B9C-B045-4F8F-A2F7-9E4805A3B69B}"/>
    <dgm:cxn modelId="{77FD1D79-3544-4FDE-9AC4-3A4793F1706A}" type="presOf" srcId="{95E7C5CD-DE47-4148-8598-BBD9327CAF6A}" destId="{04C62768-1913-4A00-8CC2-5DF40FCB0A65}" srcOrd="0" destOrd="0" presId="urn:microsoft.com/office/officeart/2009/3/layout/PieProcess"/>
    <dgm:cxn modelId="{176AF51C-1491-4DF4-86F0-AAB7B836F77B}" type="presParOf" srcId="{0BAD5A4E-89A1-44AF-A1FC-9B6E5080950E}" destId="{9FD7B8FA-FC22-4960-A688-8CCA744CA903}" srcOrd="0" destOrd="0" presId="urn:microsoft.com/office/officeart/2009/3/layout/PieProcess"/>
    <dgm:cxn modelId="{E8E35058-9976-4670-8587-81141876E4D7}" type="presParOf" srcId="{9FD7B8FA-FC22-4960-A688-8CCA744CA903}" destId="{FFD3FD33-70D7-49A1-9667-9894DB93D0EC}" srcOrd="0" destOrd="0" presId="urn:microsoft.com/office/officeart/2009/3/layout/PieProcess"/>
    <dgm:cxn modelId="{F5871152-BE8C-4711-BCB0-77DCF07145E8}" type="presParOf" srcId="{9FD7B8FA-FC22-4960-A688-8CCA744CA903}" destId="{1689D52B-726B-4941-972F-6A35C8A4F96D}" srcOrd="1" destOrd="0" presId="urn:microsoft.com/office/officeart/2009/3/layout/PieProcess"/>
    <dgm:cxn modelId="{9C062E0E-FA61-4755-B66F-A485670494DE}" type="presParOf" srcId="{9FD7B8FA-FC22-4960-A688-8CCA744CA903}" destId="{782AB483-0925-4B0D-9C41-DDCB5DDB4DFD}" srcOrd="2" destOrd="0" presId="urn:microsoft.com/office/officeart/2009/3/layout/PieProcess"/>
    <dgm:cxn modelId="{D8FC62CF-35B2-486C-A544-E6DE668B2F4E}" type="presParOf" srcId="{0BAD5A4E-89A1-44AF-A1FC-9B6E5080950E}" destId="{0D2F835E-479B-4853-ADAF-E6D5FBED1B15}" srcOrd="1" destOrd="0" presId="urn:microsoft.com/office/officeart/2009/3/layout/PieProcess"/>
    <dgm:cxn modelId="{94A8D628-77BB-49D0-A4AC-C63CE904B235}" type="presParOf" srcId="{0BAD5A4E-89A1-44AF-A1FC-9B6E5080950E}" destId="{CB0770BE-8C33-4B5E-ABDA-4C46E477838D}" srcOrd="2" destOrd="0" presId="urn:microsoft.com/office/officeart/2009/3/layout/PieProcess"/>
    <dgm:cxn modelId="{05336570-388E-4F6D-A424-0FAEBB8898B0}" type="presParOf" srcId="{CB0770BE-8C33-4B5E-ABDA-4C46E477838D}" destId="{AC44B0B3-57B9-4D77-A588-EAD8ED372F0D}" srcOrd="0" destOrd="0" presId="urn:microsoft.com/office/officeart/2009/3/layout/PieProcess"/>
    <dgm:cxn modelId="{84B80B42-35BA-4B1F-97DB-BAAA3A626D53}" type="presParOf" srcId="{0BAD5A4E-89A1-44AF-A1FC-9B6E5080950E}" destId="{BE0D61A4-9E36-49C6-88CC-7707FCC2DC52}" srcOrd="3" destOrd="0" presId="urn:microsoft.com/office/officeart/2009/3/layout/PieProcess"/>
    <dgm:cxn modelId="{276BA856-BAE1-41B4-8BA7-29EFF99380A8}" type="presParOf" srcId="{0BAD5A4E-89A1-44AF-A1FC-9B6E5080950E}" destId="{947A77AF-79F8-4469-8FD1-5D1544828354}" srcOrd="4" destOrd="0" presId="urn:microsoft.com/office/officeart/2009/3/layout/PieProcess"/>
    <dgm:cxn modelId="{6B6E1503-C7A3-4091-8718-0E8306A8D770}" type="presParOf" srcId="{947A77AF-79F8-4469-8FD1-5D1544828354}" destId="{3DE29F06-BF5A-484F-9C1C-01B72FAB8D2C}" srcOrd="0" destOrd="0" presId="urn:microsoft.com/office/officeart/2009/3/layout/PieProcess"/>
    <dgm:cxn modelId="{FAD4B532-98C0-4A92-B055-7125BB4803B2}" type="presParOf" srcId="{947A77AF-79F8-4469-8FD1-5D1544828354}" destId="{4D95042D-5F3F-4727-92CA-E1195C4F5168}" srcOrd="1" destOrd="0" presId="urn:microsoft.com/office/officeart/2009/3/layout/PieProcess"/>
    <dgm:cxn modelId="{34286301-7D7D-4A29-8CF1-B893F0B893FE}" type="presParOf" srcId="{947A77AF-79F8-4469-8FD1-5D1544828354}" destId="{23204E59-E81A-4CAD-B44E-5874A4BABE7A}" srcOrd="2" destOrd="0" presId="urn:microsoft.com/office/officeart/2009/3/layout/PieProcess"/>
    <dgm:cxn modelId="{8BCF7E6F-051A-445F-B437-007D58440841}" type="presParOf" srcId="{0BAD5A4E-89A1-44AF-A1FC-9B6E5080950E}" destId="{53712EE2-0BC0-4D50-9F82-AF26445703BC}" srcOrd="5" destOrd="0" presId="urn:microsoft.com/office/officeart/2009/3/layout/PieProcess"/>
    <dgm:cxn modelId="{010F839B-C659-4A29-ACB2-40595F8483CE}" type="presParOf" srcId="{0BAD5A4E-89A1-44AF-A1FC-9B6E5080950E}" destId="{112D4FFD-5E73-4A7F-8D16-0900A80779C5}" srcOrd="6" destOrd="0" presId="urn:microsoft.com/office/officeart/2009/3/layout/PieProcess"/>
    <dgm:cxn modelId="{2170ABC8-EB1D-4EFB-BFBF-A140A77D9894}" type="presParOf" srcId="{112D4FFD-5E73-4A7F-8D16-0900A80779C5}" destId="{D7CC0632-70C0-4FED-8318-92A4E9BA56CC}" srcOrd="0" destOrd="0" presId="urn:microsoft.com/office/officeart/2009/3/layout/PieProcess"/>
    <dgm:cxn modelId="{C0CDBB06-1917-47C9-98DC-C09015878A9C}" type="presParOf" srcId="{0BAD5A4E-89A1-44AF-A1FC-9B6E5080950E}" destId="{37AB7361-0854-43C3-A41B-C043BADF183E}" srcOrd="7" destOrd="0" presId="urn:microsoft.com/office/officeart/2009/3/layout/PieProcess"/>
    <dgm:cxn modelId="{4C7BBE22-FD9D-41C1-8262-66BF040C747C}" type="presParOf" srcId="{0BAD5A4E-89A1-44AF-A1FC-9B6E5080950E}" destId="{4D902972-2CAF-4AE6-87D8-33422C328ACF}" srcOrd="8" destOrd="0" presId="urn:microsoft.com/office/officeart/2009/3/layout/PieProcess"/>
    <dgm:cxn modelId="{67CAED35-07CC-48CE-9A26-2873473D5F1A}" type="presParOf" srcId="{4D902972-2CAF-4AE6-87D8-33422C328ACF}" destId="{401809C7-F1DD-45BF-B935-A8B13E0E131D}" srcOrd="0" destOrd="0" presId="urn:microsoft.com/office/officeart/2009/3/layout/PieProcess"/>
    <dgm:cxn modelId="{F83091E9-8F42-43CB-8480-AF0C0DBF7AB9}" type="presParOf" srcId="{4D902972-2CAF-4AE6-87D8-33422C328ACF}" destId="{E09DB4F8-A16B-47B4-92F8-E85B8E4902FF}" srcOrd="1" destOrd="0" presId="urn:microsoft.com/office/officeart/2009/3/layout/PieProcess"/>
    <dgm:cxn modelId="{81406FA1-6755-49C1-AFF1-2DCFF5D46B25}" type="presParOf" srcId="{4D902972-2CAF-4AE6-87D8-33422C328ACF}" destId="{442AC618-20BB-4E9E-82E3-03AFA1E11D24}" srcOrd="2" destOrd="0" presId="urn:microsoft.com/office/officeart/2009/3/layout/PieProcess"/>
    <dgm:cxn modelId="{A59C7CA0-08D7-45E1-B649-BC7C3E6E7DFE}" type="presParOf" srcId="{0BAD5A4E-89A1-44AF-A1FC-9B6E5080950E}" destId="{01A1A21C-62F5-4F60-86BD-99C45546B7E6}" srcOrd="9" destOrd="0" presId="urn:microsoft.com/office/officeart/2009/3/layout/PieProcess"/>
    <dgm:cxn modelId="{2A544C5E-584A-4E3F-BFCB-54F2540C8079}" type="presParOf" srcId="{0BAD5A4E-89A1-44AF-A1FC-9B6E5080950E}" destId="{7414663D-C9D7-4447-A15B-33E3D2044327}" srcOrd="10" destOrd="0" presId="urn:microsoft.com/office/officeart/2009/3/layout/PieProcess"/>
    <dgm:cxn modelId="{44A8A366-D9F6-4B37-981B-A9B1DDAB38CA}" type="presParOf" srcId="{7414663D-C9D7-4447-A15B-33E3D2044327}" destId="{04C62768-1913-4A00-8CC2-5DF40FCB0A65}" srcOrd="0" destOrd="0" presId="urn:microsoft.com/office/officeart/2009/3/layout/Pi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552338-A664-451E-BBCB-D7254ECE583D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85FF0F8-32E3-42C0-8E46-9FC7C3C346F8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Институционализация процесса координации национальной системы обеспечения качества</a:t>
          </a:r>
          <a:endParaRPr lang="ru-RU" sz="16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E419A723-30DF-4B8F-BD71-89B317185015}" type="parTrans" cxnId="{198AD81C-B029-472E-A472-62744B6E9E1C}">
      <dgm:prSet/>
      <dgm:spPr/>
      <dgm:t>
        <a:bodyPr/>
        <a:lstStyle/>
        <a:p>
          <a:endParaRPr lang="ru-RU"/>
        </a:p>
      </dgm:t>
    </dgm:pt>
    <dgm:pt modelId="{0A74FC5F-280D-49E1-8A37-5B5E24594A8A}" type="sibTrans" cxnId="{198AD81C-B029-472E-A472-62744B6E9E1C}">
      <dgm:prSet/>
      <dgm:spPr/>
      <dgm:t>
        <a:bodyPr/>
        <a:lstStyle/>
        <a:p>
          <a:endParaRPr lang="ru-RU"/>
        </a:p>
      </dgm:t>
    </dgm:pt>
    <dgm:pt modelId="{4707FD95-9FC9-4320-9F27-6646DE438388}">
      <dgm:prSet phldrT="[Текст]" custT="1"/>
      <dgm:spPr/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Усовершенствование внешней системы обеспечения качества с учетом требований рынка труда и </a:t>
          </a:r>
          <a:r>
            <a:rPr lang="ru-RU" sz="1600" b="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компетентностно</a:t>
          </a:r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-ориентированного подхода</a:t>
          </a:r>
          <a:endParaRPr lang="ru-RU" sz="16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CACBFFEE-F49C-4C15-A276-6AD6CFF3759D}" type="parTrans" cxnId="{49BA389D-8B18-4F54-8414-487340912F4C}">
      <dgm:prSet/>
      <dgm:spPr/>
      <dgm:t>
        <a:bodyPr/>
        <a:lstStyle/>
        <a:p>
          <a:endParaRPr lang="ru-RU"/>
        </a:p>
      </dgm:t>
    </dgm:pt>
    <dgm:pt modelId="{F094C88A-45D6-494A-A9A6-3492EB9038C4}" type="sibTrans" cxnId="{49BA389D-8B18-4F54-8414-487340912F4C}">
      <dgm:prSet/>
      <dgm:spPr/>
      <dgm:t>
        <a:bodyPr/>
        <a:lstStyle/>
        <a:p>
          <a:endParaRPr lang="ru-RU"/>
        </a:p>
      </dgm:t>
    </dgm:pt>
    <dgm:pt modelId="{18A3A900-81E3-41A5-9AF6-9C10E84870D9}">
      <dgm:prSet phldrT="[Текст]"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</a:rPr>
            <a:t>Информирование заинтересованных сторон,  общественности о целях и задачах системы обеспечения качества, проводимых мероприятиях, процедурах, результатах </a:t>
          </a:r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аккредитации</a:t>
          </a:r>
          <a:endParaRPr lang="ru-RU" sz="16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C7978E8A-33A3-4EC4-B361-12F1D1D39C45}" type="parTrans" cxnId="{F9F42D81-3242-4B4E-AFBB-A915AC6C5CCE}">
      <dgm:prSet/>
      <dgm:spPr/>
      <dgm:t>
        <a:bodyPr/>
        <a:lstStyle/>
        <a:p>
          <a:endParaRPr lang="ru-RU"/>
        </a:p>
      </dgm:t>
    </dgm:pt>
    <dgm:pt modelId="{04F1FB98-D728-4E85-AF9B-D36C4581651B}" type="sibTrans" cxnId="{F9F42D81-3242-4B4E-AFBB-A915AC6C5CCE}">
      <dgm:prSet/>
      <dgm:spPr/>
      <dgm:t>
        <a:bodyPr/>
        <a:lstStyle/>
        <a:p>
          <a:endParaRPr lang="ru-RU"/>
        </a:p>
      </dgm:t>
    </dgm:pt>
    <dgm:pt modelId="{5F271C23-135F-41BE-B2B9-BDE45EB2ED87}">
      <dgm:prSet phldrT="[Текст]" custT="1"/>
      <dgm:spPr/>
      <dgm:t>
        <a:bodyPr/>
        <a:lstStyle/>
        <a:p>
          <a:r>
            <a:rPr lang="ru-RU" sz="1600" b="0" dirty="0" smtClean="0">
              <a:solidFill>
                <a:srgbClr val="002060"/>
              </a:solidFill>
            </a:rPr>
            <a:t>Определение стратегических подходов к </a:t>
          </a:r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развитию</a:t>
          </a:r>
          <a:r>
            <a:rPr lang="ru-RU" sz="1600" b="0" dirty="0" smtClean="0">
              <a:solidFill>
                <a:srgbClr val="002060"/>
              </a:solidFill>
            </a:rPr>
            <a:t> национальной системы обеспечения качества </a:t>
          </a:r>
          <a:r>
            <a:rPr lang="ru-RU" sz="1600" b="0" dirty="0" err="1" smtClean="0">
              <a:solidFill>
                <a:srgbClr val="002060"/>
              </a:solidFill>
            </a:rPr>
            <a:t>ТиПО</a:t>
          </a:r>
          <a:r>
            <a:rPr lang="ru-RU" sz="1600" b="0" dirty="0" smtClean="0">
              <a:solidFill>
                <a:srgbClr val="002060"/>
              </a:solidFill>
            </a:rPr>
            <a:t> и высшего образования  </a:t>
          </a:r>
          <a:endParaRPr lang="ru-RU" sz="1600" dirty="0"/>
        </a:p>
      </dgm:t>
    </dgm:pt>
    <dgm:pt modelId="{70F3C6A5-FB43-4811-84DC-F9C6CEFEC0A5}" type="sibTrans" cxnId="{D656FB03-EBE4-499A-9D55-DB6BD3BAE750}">
      <dgm:prSet/>
      <dgm:spPr/>
      <dgm:t>
        <a:bodyPr/>
        <a:lstStyle/>
        <a:p>
          <a:endParaRPr lang="ru-RU"/>
        </a:p>
      </dgm:t>
    </dgm:pt>
    <dgm:pt modelId="{5B8EDABF-790E-4186-8A7B-54AA2AC10237}" type="parTrans" cxnId="{D656FB03-EBE4-499A-9D55-DB6BD3BAE750}">
      <dgm:prSet/>
      <dgm:spPr/>
      <dgm:t>
        <a:bodyPr/>
        <a:lstStyle/>
        <a:p>
          <a:endParaRPr lang="ru-RU"/>
        </a:p>
      </dgm:t>
    </dgm:pt>
    <dgm:pt modelId="{8E45D694-7302-4B9F-B65D-89242404B116}" type="pres">
      <dgm:prSet presAssocID="{39552338-A664-451E-BBCB-D7254ECE583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7BCB2CD-4B66-4D6A-AEA5-D0E5454CB9A5}" type="pres">
      <dgm:prSet presAssocID="{B85FF0F8-32E3-42C0-8E46-9FC7C3C346F8}" presName="vertFlow" presStyleCnt="0"/>
      <dgm:spPr/>
    </dgm:pt>
    <dgm:pt modelId="{19D0A8C1-965C-4C4D-994F-E529101EF8F0}" type="pres">
      <dgm:prSet presAssocID="{B85FF0F8-32E3-42C0-8E46-9FC7C3C346F8}" presName="header" presStyleLbl="node1" presStyleIdx="0" presStyleCnt="2" custScaleX="97913" custScaleY="113937"/>
      <dgm:spPr/>
      <dgm:t>
        <a:bodyPr/>
        <a:lstStyle/>
        <a:p>
          <a:endParaRPr lang="ru-RU"/>
        </a:p>
      </dgm:t>
    </dgm:pt>
    <dgm:pt modelId="{1B0236C1-ECBF-4BFE-8E21-EF9774B1ABD7}" type="pres">
      <dgm:prSet presAssocID="{CACBFFEE-F49C-4C15-A276-6AD6CFF3759D}" presName="parTrans" presStyleLbl="sibTrans2D1" presStyleIdx="0" presStyleCnt="2"/>
      <dgm:spPr/>
      <dgm:t>
        <a:bodyPr/>
        <a:lstStyle/>
        <a:p>
          <a:endParaRPr lang="ru-RU"/>
        </a:p>
      </dgm:t>
    </dgm:pt>
    <dgm:pt modelId="{C9F3BE0D-C42D-4911-A685-757DF0805EC6}" type="pres">
      <dgm:prSet presAssocID="{4707FD95-9FC9-4320-9F27-6646DE438388}" presName="child" presStyleLbl="alignAccFollowNode1" presStyleIdx="0" presStyleCnt="2" custScaleX="98849" custScaleY="12936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7B2743-A456-4BF6-B9FB-0F568B476732}" type="pres">
      <dgm:prSet presAssocID="{B85FF0F8-32E3-42C0-8E46-9FC7C3C346F8}" presName="hSp" presStyleCnt="0"/>
      <dgm:spPr/>
    </dgm:pt>
    <dgm:pt modelId="{12484239-642A-4E2C-84D5-8BF0975447A9}" type="pres">
      <dgm:prSet presAssocID="{18A3A900-81E3-41A5-9AF6-9C10E84870D9}" presName="vertFlow" presStyleCnt="0"/>
      <dgm:spPr/>
    </dgm:pt>
    <dgm:pt modelId="{E414B0D3-D197-4C72-995C-06A637C14454}" type="pres">
      <dgm:prSet presAssocID="{18A3A900-81E3-41A5-9AF6-9C10E84870D9}" presName="header" presStyleLbl="node1" presStyleIdx="1" presStyleCnt="2" custScaleX="100125" custScaleY="139152"/>
      <dgm:spPr/>
      <dgm:t>
        <a:bodyPr/>
        <a:lstStyle/>
        <a:p>
          <a:endParaRPr lang="ru-RU"/>
        </a:p>
      </dgm:t>
    </dgm:pt>
    <dgm:pt modelId="{7EBE1768-6FE3-4357-BE59-A1F5F2B3F38B}" type="pres">
      <dgm:prSet presAssocID="{5B8EDABF-790E-4186-8A7B-54AA2AC10237}" presName="parTrans" presStyleLbl="sibTrans2D1" presStyleIdx="1" presStyleCnt="2"/>
      <dgm:spPr/>
      <dgm:t>
        <a:bodyPr/>
        <a:lstStyle/>
        <a:p>
          <a:endParaRPr lang="ru-RU"/>
        </a:p>
      </dgm:t>
    </dgm:pt>
    <dgm:pt modelId="{63E8FDA6-52E1-422B-8AC6-00B1BC9259A0}" type="pres">
      <dgm:prSet presAssocID="{5F271C23-135F-41BE-B2B9-BDE45EB2ED87}" presName="child" presStyleLbl="alignAccFollow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051EFF-90CA-449B-8546-F69B471098B7}" type="presOf" srcId="{5F271C23-135F-41BE-B2B9-BDE45EB2ED87}" destId="{63E8FDA6-52E1-422B-8AC6-00B1BC9259A0}" srcOrd="0" destOrd="0" presId="urn:microsoft.com/office/officeart/2005/8/layout/lProcess1"/>
    <dgm:cxn modelId="{68CDBC03-D066-4664-8167-D0A66DD9E64E}" type="presOf" srcId="{B85FF0F8-32E3-42C0-8E46-9FC7C3C346F8}" destId="{19D0A8C1-965C-4C4D-994F-E529101EF8F0}" srcOrd="0" destOrd="0" presId="urn:microsoft.com/office/officeart/2005/8/layout/lProcess1"/>
    <dgm:cxn modelId="{99E359D4-44BD-4CB1-A9ED-D9ED65866274}" type="presOf" srcId="{5B8EDABF-790E-4186-8A7B-54AA2AC10237}" destId="{7EBE1768-6FE3-4357-BE59-A1F5F2B3F38B}" srcOrd="0" destOrd="0" presId="urn:microsoft.com/office/officeart/2005/8/layout/lProcess1"/>
    <dgm:cxn modelId="{304A3B4B-2877-4E8D-A1B2-B06CE9FB40D4}" type="presOf" srcId="{CACBFFEE-F49C-4C15-A276-6AD6CFF3759D}" destId="{1B0236C1-ECBF-4BFE-8E21-EF9774B1ABD7}" srcOrd="0" destOrd="0" presId="urn:microsoft.com/office/officeart/2005/8/layout/lProcess1"/>
    <dgm:cxn modelId="{36FA1F37-74F9-4D55-9A7B-F58FE5A7FBFB}" type="presOf" srcId="{4707FD95-9FC9-4320-9F27-6646DE438388}" destId="{C9F3BE0D-C42D-4911-A685-757DF0805EC6}" srcOrd="0" destOrd="0" presId="urn:microsoft.com/office/officeart/2005/8/layout/lProcess1"/>
    <dgm:cxn modelId="{49BA389D-8B18-4F54-8414-487340912F4C}" srcId="{B85FF0F8-32E3-42C0-8E46-9FC7C3C346F8}" destId="{4707FD95-9FC9-4320-9F27-6646DE438388}" srcOrd="0" destOrd="0" parTransId="{CACBFFEE-F49C-4C15-A276-6AD6CFF3759D}" sibTransId="{F094C88A-45D6-494A-A9A6-3492EB9038C4}"/>
    <dgm:cxn modelId="{D656FB03-EBE4-499A-9D55-DB6BD3BAE750}" srcId="{18A3A900-81E3-41A5-9AF6-9C10E84870D9}" destId="{5F271C23-135F-41BE-B2B9-BDE45EB2ED87}" srcOrd="0" destOrd="0" parTransId="{5B8EDABF-790E-4186-8A7B-54AA2AC10237}" sibTransId="{70F3C6A5-FB43-4811-84DC-F9C6CEFEC0A5}"/>
    <dgm:cxn modelId="{52460E21-99C1-4135-89EE-2B88B9D81286}" type="presOf" srcId="{18A3A900-81E3-41A5-9AF6-9C10E84870D9}" destId="{E414B0D3-D197-4C72-995C-06A637C14454}" srcOrd="0" destOrd="0" presId="urn:microsoft.com/office/officeart/2005/8/layout/lProcess1"/>
    <dgm:cxn modelId="{C996ED6B-AD92-4C88-B367-B85CE2044284}" type="presOf" srcId="{39552338-A664-451E-BBCB-D7254ECE583D}" destId="{8E45D694-7302-4B9F-B65D-89242404B116}" srcOrd="0" destOrd="0" presId="urn:microsoft.com/office/officeart/2005/8/layout/lProcess1"/>
    <dgm:cxn modelId="{F9F42D81-3242-4B4E-AFBB-A915AC6C5CCE}" srcId="{39552338-A664-451E-BBCB-D7254ECE583D}" destId="{18A3A900-81E3-41A5-9AF6-9C10E84870D9}" srcOrd="1" destOrd="0" parTransId="{C7978E8A-33A3-4EC4-B361-12F1D1D39C45}" sibTransId="{04F1FB98-D728-4E85-AF9B-D36C4581651B}"/>
    <dgm:cxn modelId="{198AD81C-B029-472E-A472-62744B6E9E1C}" srcId="{39552338-A664-451E-BBCB-D7254ECE583D}" destId="{B85FF0F8-32E3-42C0-8E46-9FC7C3C346F8}" srcOrd="0" destOrd="0" parTransId="{E419A723-30DF-4B8F-BD71-89B317185015}" sibTransId="{0A74FC5F-280D-49E1-8A37-5B5E24594A8A}"/>
    <dgm:cxn modelId="{AE3B563F-7C9E-4558-8FB7-08C16CD7A47F}" type="presParOf" srcId="{8E45D694-7302-4B9F-B65D-89242404B116}" destId="{D7BCB2CD-4B66-4D6A-AEA5-D0E5454CB9A5}" srcOrd="0" destOrd="0" presId="urn:microsoft.com/office/officeart/2005/8/layout/lProcess1"/>
    <dgm:cxn modelId="{7A35A22E-5189-4BDF-A4B8-DAA6653B8C9E}" type="presParOf" srcId="{D7BCB2CD-4B66-4D6A-AEA5-D0E5454CB9A5}" destId="{19D0A8C1-965C-4C4D-994F-E529101EF8F0}" srcOrd="0" destOrd="0" presId="urn:microsoft.com/office/officeart/2005/8/layout/lProcess1"/>
    <dgm:cxn modelId="{286B7C47-E5A4-4DCF-80B9-29E6400224F1}" type="presParOf" srcId="{D7BCB2CD-4B66-4D6A-AEA5-D0E5454CB9A5}" destId="{1B0236C1-ECBF-4BFE-8E21-EF9774B1ABD7}" srcOrd="1" destOrd="0" presId="urn:microsoft.com/office/officeart/2005/8/layout/lProcess1"/>
    <dgm:cxn modelId="{500A340F-F490-45DF-AF3F-2F88FCF59252}" type="presParOf" srcId="{D7BCB2CD-4B66-4D6A-AEA5-D0E5454CB9A5}" destId="{C9F3BE0D-C42D-4911-A685-757DF0805EC6}" srcOrd="2" destOrd="0" presId="urn:microsoft.com/office/officeart/2005/8/layout/lProcess1"/>
    <dgm:cxn modelId="{86A31DC8-177A-4A2A-A354-BB9359C877B6}" type="presParOf" srcId="{8E45D694-7302-4B9F-B65D-89242404B116}" destId="{5C7B2743-A456-4BF6-B9FB-0F568B476732}" srcOrd="1" destOrd="0" presId="urn:microsoft.com/office/officeart/2005/8/layout/lProcess1"/>
    <dgm:cxn modelId="{2FD1AFD3-8097-418A-AC8A-A876A872322B}" type="presParOf" srcId="{8E45D694-7302-4B9F-B65D-89242404B116}" destId="{12484239-642A-4E2C-84D5-8BF0975447A9}" srcOrd="2" destOrd="0" presId="urn:microsoft.com/office/officeart/2005/8/layout/lProcess1"/>
    <dgm:cxn modelId="{BCDE0304-982C-41C6-A0AD-02E357D6103A}" type="presParOf" srcId="{12484239-642A-4E2C-84D5-8BF0975447A9}" destId="{E414B0D3-D197-4C72-995C-06A637C14454}" srcOrd="0" destOrd="0" presId="urn:microsoft.com/office/officeart/2005/8/layout/lProcess1"/>
    <dgm:cxn modelId="{B311FBC8-2547-4525-8E82-E81B67FEFD9F}" type="presParOf" srcId="{12484239-642A-4E2C-84D5-8BF0975447A9}" destId="{7EBE1768-6FE3-4357-BE59-A1F5F2B3F38B}" srcOrd="1" destOrd="0" presId="urn:microsoft.com/office/officeart/2005/8/layout/lProcess1"/>
    <dgm:cxn modelId="{B6784E4E-204A-44D8-8408-D092C470E00E}" type="presParOf" srcId="{12484239-642A-4E2C-84D5-8BF0975447A9}" destId="{63E8FDA6-52E1-422B-8AC6-00B1BC9259A0}" srcOrd="2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4A746C-1A2F-4AD7-952D-CA8E49770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0954E4-5A45-4B97-B38E-328329D5874E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Гармонизация национальной системы обеспечения качества в </a:t>
          </a:r>
          <a:r>
            <a:rPr lang="ru-RU" sz="1600" b="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ТиПО</a:t>
          </a:r>
          <a:r>
            <a:rPr lang="ru-RU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с  </a:t>
          </a:r>
          <a:r>
            <a:rPr lang="en-US" sz="1600" b="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EQAVET</a:t>
          </a:r>
          <a:endParaRPr lang="ru-RU" sz="1600" b="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7934D3F8-9A85-43EE-9208-9A03358823B6}" type="parTrans" cxnId="{4D351856-2B06-4CAA-B9FA-0F3D040D186A}">
      <dgm:prSet/>
      <dgm:spPr/>
      <dgm:t>
        <a:bodyPr/>
        <a:lstStyle/>
        <a:p>
          <a:endParaRPr lang="ru-RU"/>
        </a:p>
      </dgm:t>
    </dgm:pt>
    <dgm:pt modelId="{D194C1A1-723C-4427-8AB1-BA3FC9B71CE0}" type="sibTrans" cxnId="{4D351856-2B06-4CAA-B9FA-0F3D040D186A}">
      <dgm:prSet/>
      <dgm:spPr/>
      <dgm:t>
        <a:bodyPr/>
        <a:lstStyle/>
        <a:p>
          <a:endParaRPr lang="ru-RU"/>
        </a:p>
      </dgm:t>
    </dgm:pt>
    <dgm:pt modelId="{75B2782E-8254-42C8-91E1-C4B677C4DE19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4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Повышение </a:t>
          </a:r>
          <a:r>
            <a:rPr lang="ru-RU" sz="14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профуровня</a:t>
          </a:r>
          <a:r>
            <a:rPr lang="ru-RU" sz="14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сотрудников и экспертов </a:t>
          </a:r>
          <a:r>
            <a:rPr lang="ru-RU" sz="14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аккредитационных</a:t>
          </a:r>
          <a:r>
            <a:rPr lang="ru-RU" sz="14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агентств в соответствии с </a:t>
          </a:r>
          <a:r>
            <a:rPr lang="ru-RU" sz="14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компетентностно-ориентированным</a:t>
          </a:r>
          <a:r>
            <a:rPr lang="ru-RU" sz="14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подходом</a:t>
          </a:r>
          <a:endParaRPr lang="ru-RU" sz="14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D26310CB-BF32-4CC8-A566-4FA158C4F990}" type="parTrans" cxnId="{1DD5F997-2B3B-4090-9A9E-78CF0D8300B6}">
      <dgm:prSet/>
      <dgm:spPr/>
      <dgm:t>
        <a:bodyPr/>
        <a:lstStyle/>
        <a:p>
          <a:endParaRPr lang="ru-RU"/>
        </a:p>
      </dgm:t>
    </dgm:pt>
    <dgm:pt modelId="{8BF02BAB-C74A-40F6-8C45-2A60FCAB75B5}" type="sibTrans" cxnId="{1DD5F997-2B3B-4090-9A9E-78CF0D8300B6}">
      <dgm:prSet/>
      <dgm:spPr/>
      <dgm:t>
        <a:bodyPr/>
        <a:lstStyle/>
        <a:p>
          <a:endParaRPr lang="ru-RU"/>
        </a:p>
      </dgm:t>
    </dgm:pt>
    <dgm:pt modelId="{42934C8A-CAEB-4966-A111-1E50782D1FD7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8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Гармонизация внешней системы оценки качества </a:t>
          </a:r>
          <a:r>
            <a:rPr lang="ru-RU" sz="18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ТиПО</a:t>
          </a:r>
          <a:r>
            <a:rPr lang="ru-RU" sz="18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 с подходами </a:t>
          </a:r>
          <a:r>
            <a:rPr lang="en-US" sz="1800" i="1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EQAVET</a:t>
          </a:r>
          <a:endParaRPr lang="ru-RU" sz="18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08C2C28E-F678-498B-AA57-55DBFA5F1386}" type="parTrans" cxnId="{E019576A-37F8-4637-A488-F7C2B7727601}">
      <dgm:prSet/>
      <dgm:spPr/>
      <dgm:t>
        <a:bodyPr/>
        <a:lstStyle/>
        <a:p>
          <a:endParaRPr lang="ru-RU"/>
        </a:p>
      </dgm:t>
    </dgm:pt>
    <dgm:pt modelId="{87AA4BFC-A9A3-4DB4-9E65-0DC909C4627A}" type="sibTrans" cxnId="{E019576A-37F8-4637-A488-F7C2B7727601}">
      <dgm:prSet/>
      <dgm:spPr/>
      <dgm:t>
        <a:bodyPr/>
        <a:lstStyle/>
        <a:p>
          <a:endParaRPr lang="ru-RU"/>
        </a:p>
      </dgm:t>
    </dgm:pt>
    <dgm:pt modelId="{CD10AEE0-81D3-4115-8735-EC7505EBE105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Обеспечение участия работодателей в системе обеспечения качества колледжей на всех ее уровнях</a:t>
          </a:r>
          <a:endParaRPr lang="ru-RU" sz="16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8A4434BF-7249-40CC-B456-63BEC39686B2}" type="parTrans" cxnId="{7BAA852C-E33B-461A-A03A-EC9395B824FF}">
      <dgm:prSet/>
      <dgm:spPr/>
      <dgm:t>
        <a:bodyPr/>
        <a:lstStyle/>
        <a:p>
          <a:endParaRPr lang="ru-RU"/>
        </a:p>
      </dgm:t>
    </dgm:pt>
    <dgm:pt modelId="{AB03A42D-2F80-4AF3-BD93-43DACA13F84E}" type="sibTrans" cxnId="{7BAA852C-E33B-461A-A03A-EC9395B824FF}">
      <dgm:prSet/>
      <dgm:spPr/>
      <dgm:t>
        <a:bodyPr/>
        <a:lstStyle/>
        <a:p>
          <a:endParaRPr lang="ru-RU"/>
        </a:p>
      </dgm:t>
    </dgm:pt>
    <dgm:pt modelId="{3440B7F8-01F8-41A5-A195-4E23ABDEB520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Усовершенствование внутренней системы обеспечения качества колледжей на основе принципов  </a:t>
          </a:r>
          <a:r>
            <a:rPr lang="ru-RU" sz="1600" i="1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EC</a:t>
          </a:r>
          <a:r>
            <a:rPr lang="en-US" sz="1600" i="1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A</a:t>
          </a:r>
          <a:r>
            <a:rPr lang="ru-RU" sz="1600" i="1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VET</a:t>
          </a:r>
          <a:endParaRPr lang="ru-RU" sz="16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737B3D92-A0FA-4E89-944D-F08B0C18AEF3}" type="parTrans" cxnId="{889D8857-7E13-4AD4-BA0F-32FF3DFFA9B4}">
      <dgm:prSet/>
      <dgm:spPr/>
      <dgm:t>
        <a:bodyPr/>
        <a:lstStyle/>
        <a:p>
          <a:endParaRPr lang="ru-RU"/>
        </a:p>
      </dgm:t>
    </dgm:pt>
    <dgm:pt modelId="{170F97B7-10B0-4598-B812-8B36AB73417A}" type="sibTrans" cxnId="{889D8857-7E13-4AD4-BA0F-32FF3DFFA9B4}">
      <dgm:prSet/>
      <dgm:spPr/>
      <dgm:t>
        <a:bodyPr/>
        <a:lstStyle/>
        <a:p>
          <a:endParaRPr lang="ru-RU"/>
        </a:p>
      </dgm:t>
    </dgm:pt>
    <dgm:pt modelId="{4273D8C7-6D79-4604-82E0-9BF3EA62F2D9}" type="pres">
      <dgm:prSet presAssocID="{FC4A746C-1A2F-4AD7-952D-CA8E49770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3EEEC133-4ED6-4DFD-9837-CE6E48C37260}" type="pres">
      <dgm:prSet presAssocID="{FC4A746C-1A2F-4AD7-952D-CA8E49770C48}" presName="Name1" presStyleCnt="0"/>
      <dgm:spPr/>
    </dgm:pt>
    <dgm:pt modelId="{5B179CC7-9B5B-41DF-8144-4CF04EFE48B7}" type="pres">
      <dgm:prSet presAssocID="{FC4A746C-1A2F-4AD7-952D-CA8E49770C48}" presName="cycle" presStyleCnt="0"/>
      <dgm:spPr/>
    </dgm:pt>
    <dgm:pt modelId="{E612DF9D-2E18-43D2-A4D4-4AEF1F7B7317}" type="pres">
      <dgm:prSet presAssocID="{FC4A746C-1A2F-4AD7-952D-CA8E49770C48}" presName="srcNode" presStyleLbl="node1" presStyleIdx="0" presStyleCnt="5"/>
      <dgm:spPr/>
    </dgm:pt>
    <dgm:pt modelId="{4AE9897C-0476-4D5B-AB4E-09CC90F8E8C6}" type="pres">
      <dgm:prSet presAssocID="{FC4A746C-1A2F-4AD7-952D-CA8E49770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570E9B21-D4C6-4B6D-963A-38503B9A6F38}" type="pres">
      <dgm:prSet presAssocID="{FC4A746C-1A2F-4AD7-952D-CA8E49770C48}" presName="extraNode" presStyleLbl="node1" presStyleIdx="0" presStyleCnt="5"/>
      <dgm:spPr/>
    </dgm:pt>
    <dgm:pt modelId="{D86208C3-FA8B-4FAD-9032-69FEC97E081A}" type="pres">
      <dgm:prSet presAssocID="{FC4A746C-1A2F-4AD7-952D-CA8E49770C48}" presName="dstNode" presStyleLbl="node1" presStyleIdx="0" presStyleCnt="5"/>
      <dgm:spPr/>
    </dgm:pt>
    <dgm:pt modelId="{F50B02B4-1F59-40AC-8549-DDCE51B3AC0D}" type="pres">
      <dgm:prSet presAssocID="{B30954E4-5A45-4B97-B38E-328329D5874E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2233EA-8FBE-4358-BBE4-882CFFCF1DAA}" type="pres">
      <dgm:prSet presAssocID="{B30954E4-5A45-4B97-B38E-328329D5874E}" presName="accent_1" presStyleCnt="0"/>
      <dgm:spPr/>
    </dgm:pt>
    <dgm:pt modelId="{646990C7-B583-4B40-A7C4-749F38A6A46F}" type="pres">
      <dgm:prSet presAssocID="{B30954E4-5A45-4B97-B38E-328329D5874E}" presName="accentRepeatNode" presStyleLbl="solidFgAcc1" presStyleIdx="0" presStyleCnt="5"/>
      <dgm:spPr/>
    </dgm:pt>
    <dgm:pt modelId="{655981B2-E2BD-4AF5-A700-3714581A2112}" type="pres">
      <dgm:prSet presAssocID="{42934C8A-CAEB-4966-A111-1E50782D1FD7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C3F674-2EDF-40F0-9E6D-73A40BA07C0B}" type="pres">
      <dgm:prSet presAssocID="{42934C8A-CAEB-4966-A111-1E50782D1FD7}" presName="accent_2" presStyleCnt="0"/>
      <dgm:spPr/>
    </dgm:pt>
    <dgm:pt modelId="{9CC4E81F-8068-4FC4-AFD8-7FA4C0C24254}" type="pres">
      <dgm:prSet presAssocID="{42934C8A-CAEB-4966-A111-1E50782D1FD7}" presName="accentRepeatNode" presStyleLbl="solidFgAcc1" presStyleIdx="1" presStyleCnt="5"/>
      <dgm:spPr/>
    </dgm:pt>
    <dgm:pt modelId="{2B1403C6-A690-42AA-B037-24C931FA9409}" type="pres">
      <dgm:prSet presAssocID="{75B2782E-8254-42C8-91E1-C4B677C4DE19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BDC34-1676-4C22-AFD2-25340697C1CD}" type="pres">
      <dgm:prSet presAssocID="{75B2782E-8254-42C8-91E1-C4B677C4DE19}" presName="accent_3" presStyleCnt="0"/>
      <dgm:spPr/>
    </dgm:pt>
    <dgm:pt modelId="{4D805DF6-53C8-4EBF-8DB7-7CDC8F9D42F1}" type="pres">
      <dgm:prSet presAssocID="{75B2782E-8254-42C8-91E1-C4B677C4DE19}" presName="accentRepeatNode" presStyleLbl="solidFgAcc1" presStyleIdx="2" presStyleCnt="5"/>
      <dgm:spPr/>
    </dgm:pt>
    <dgm:pt modelId="{1BF46D29-FDB4-4A83-AFFF-270936BC2C97}" type="pres">
      <dgm:prSet presAssocID="{CD10AEE0-81D3-4115-8735-EC7505EBE105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4F346C-C9FE-450D-AF77-901D85B93DC7}" type="pres">
      <dgm:prSet presAssocID="{CD10AEE0-81D3-4115-8735-EC7505EBE105}" presName="accent_4" presStyleCnt="0"/>
      <dgm:spPr/>
    </dgm:pt>
    <dgm:pt modelId="{D784206C-BCEF-4E59-BEFF-F7DF7A91B29B}" type="pres">
      <dgm:prSet presAssocID="{CD10AEE0-81D3-4115-8735-EC7505EBE105}" presName="accentRepeatNode" presStyleLbl="solidFgAcc1" presStyleIdx="3" presStyleCnt="5"/>
      <dgm:spPr/>
    </dgm:pt>
    <dgm:pt modelId="{C88D950A-F268-4D33-88E1-6EAAF3681340}" type="pres">
      <dgm:prSet presAssocID="{3440B7F8-01F8-41A5-A195-4E23ABDEB520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2AB27A-C6D2-453D-954C-295623511701}" type="pres">
      <dgm:prSet presAssocID="{3440B7F8-01F8-41A5-A195-4E23ABDEB520}" presName="accent_5" presStyleCnt="0"/>
      <dgm:spPr/>
    </dgm:pt>
    <dgm:pt modelId="{ED096988-DE0D-4561-8E79-268D9008711A}" type="pres">
      <dgm:prSet presAssocID="{3440B7F8-01F8-41A5-A195-4E23ABDEB520}" presName="accentRepeatNode" presStyleLbl="solidFgAcc1" presStyleIdx="4" presStyleCnt="5"/>
      <dgm:spPr/>
    </dgm:pt>
  </dgm:ptLst>
  <dgm:cxnLst>
    <dgm:cxn modelId="{E9E86F47-518A-4B74-8A95-297CFE08464D}" type="presOf" srcId="{75B2782E-8254-42C8-91E1-C4B677C4DE19}" destId="{2B1403C6-A690-42AA-B037-24C931FA9409}" srcOrd="0" destOrd="0" presId="urn:microsoft.com/office/officeart/2008/layout/VerticalCurvedList"/>
    <dgm:cxn modelId="{1DD5F997-2B3B-4090-9A9E-78CF0D8300B6}" srcId="{FC4A746C-1A2F-4AD7-952D-CA8E49770C48}" destId="{75B2782E-8254-42C8-91E1-C4B677C4DE19}" srcOrd="2" destOrd="0" parTransId="{D26310CB-BF32-4CC8-A566-4FA158C4F990}" sibTransId="{8BF02BAB-C74A-40F6-8C45-2A60FCAB75B5}"/>
    <dgm:cxn modelId="{7BAA852C-E33B-461A-A03A-EC9395B824FF}" srcId="{FC4A746C-1A2F-4AD7-952D-CA8E49770C48}" destId="{CD10AEE0-81D3-4115-8735-EC7505EBE105}" srcOrd="3" destOrd="0" parTransId="{8A4434BF-7249-40CC-B456-63BEC39686B2}" sibTransId="{AB03A42D-2F80-4AF3-BD93-43DACA13F84E}"/>
    <dgm:cxn modelId="{5029FB8B-787D-4DCB-B9F9-F80B790A5158}" type="presOf" srcId="{D194C1A1-723C-4427-8AB1-BA3FC9B71CE0}" destId="{4AE9897C-0476-4D5B-AB4E-09CC90F8E8C6}" srcOrd="0" destOrd="0" presId="urn:microsoft.com/office/officeart/2008/layout/VerticalCurvedList"/>
    <dgm:cxn modelId="{D10FFD07-19FB-4F89-98A7-49888297CA5F}" type="presOf" srcId="{B30954E4-5A45-4B97-B38E-328329D5874E}" destId="{F50B02B4-1F59-40AC-8549-DDCE51B3AC0D}" srcOrd="0" destOrd="0" presId="urn:microsoft.com/office/officeart/2008/layout/VerticalCurvedList"/>
    <dgm:cxn modelId="{E019576A-37F8-4637-A488-F7C2B7727601}" srcId="{FC4A746C-1A2F-4AD7-952D-CA8E49770C48}" destId="{42934C8A-CAEB-4966-A111-1E50782D1FD7}" srcOrd="1" destOrd="0" parTransId="{08C2C28E-F678-498B-AA57-55DBFA5F1386}" sibTransId="{87AA4BFC-A9A3-4DB4-9E65-0DC909C4627A}"/>
    <dgm:cxn modelId="{77714C4D-35B0-42D6-A23F-EA99136AC508}" type="presOf" srcId="{CD10AEE0-81D3-4115-8735-EC7505EBE105}" destId="{1BF46D29-FDB4-4A83-AFFF-270936BC2C97}" srcOrd="0" destOrd="0" presId="urn:microsoft.com/office/officeart/2008/layout/VerticalCurvedList"/>
    <dgm:cxn modelId="{4D351856-2B06-4CAA-B9FA-0F3D040D186A}" srcId="{FC4A746C-1A2F-4AD7-952D-CA8E49770C48}" destId="{B30954E4-5A45-4B97-B38E-328329D5874E}" srcOrd="0" destOrd="0" parTransId="{7934D3F8-9A85-43EE-9208-9A03358823B6}" sibTransId="{D194C1A1-723C-4427-8AB1-BA3FC9B71CE0}"/>
    <dgm:cxn modelId="{18BBE7A0-25B9-4AC9-838B-15D43751F530}" type="presOf" srcId="{3440B7F8-01F8-41A5-A195-4E23ABDEB520}" destId="{C88D950A-F268-4D33-88E1-6EAAF3681340}" srcOrd="0" destOrd="0" presId="urn:microsoft.com/office/officeart/2008/layout/VerticalCurvedList"/>
    <dgm:cxn modelId="{78FAA2FD-AF51-4F9D-BBB1-42ECD00A738C}" type="presOf" srcId="{42934C8A-CAEB-4966-A111-1E50782D1FD7}" destId="{655981B2-E2BD-4AF5-A700-3714581A2112}" srcOrd="0" destOrd="0" presId="urn:microsoft.com/office/officeart/2008/layout/VerticalCurvedList"/>
    <dgm:cxn modelId="{889D8857-7E13-4AD4-BA0F-32FF3DFFA9B4}" srcId="{FC4A746C-1A2F-4AD7-952D-CA8E49770C48}" destId="{3440B7F8-01F8-41A5-A195-4E23ABDEB520}" srcOrd="4" destOrd="0" parTransId="{737B3D92-A0FA-4E89-944D-F08B0C18AEF3}" sibTransId="{170F97B7-10B0-4598-B812-8B36AB73417A}"/>
    <dgm:cxn modelId="{34EB5580-116A-44A0-AF9B-5C6562B835D8}" type="presOf" srcId="{FC4A746C-1A2F-4AD7-952D-CA8E49770C48}" destId="{4273D8C7-6D79-4604-82E0-9BF3EA62F2D9}" srcOrd="0" destOrd="0" presId="urn:microsoft.com/office/officeart/2008/layout/VerticalCurvedList"/>
    <dgm:cxn modelId="{E2949859-53AE-4EA6-AFAA-8987049ACD5C}" type="presParOf" srcId="{4273D8C7-6D79-4604-82E0-9BF3EA62F2D9}" destId="{3EEEC133-4ED6-4DFD-9837-CE6E48C37260}" srcOrd="0" destOrd="0" presId="urn:microsoft.com/office/officeart/2008/layout/VerticalCurvedList"/>
    <dgm:cxn modelId="{94CA4765-09EA-49C8-AB4E-CCE4709BA614}" type="presParOf" srcId="{3EEEC133-4ED6-4DFD-9837-CE6E48C37260}" destId="{5B179CC7-9B5B-41DF-8144-4CF04EFE48B7}" srcOrd="0" destOrd="0" presId="urn:microsoft.com/office/officeart/2008/layout/VerticalCurvedList"/>
    <dgm:cxn modelId="{47DF34B1-EFC1-4355-BA26-4E6ED74FC9C0}" type="presParOf" srcId="{5B179CC7-9B5B-41DF-8144-4CF04EFE48B7}" destId="{E612DF9D-2E18-43D2-A4D4-4AEF1F7B7317}" srcOrd="0" destOrd="0" presId="urn:microsoft.com/office/officeart/2008/layout/VerticalCurvedList"/>
    <dgm:cxn modelId="{0FD76109-263A-45C0-B1AB-6E515089CB3B}" type="presParOf" srcId="{5B179CC7-9B5B-41DF-8144-4CF04EFE48B7}" destId="{4AE9897C-0476-4D5B-AB4E-09CC90F8E8C6}" srcOrd="1" destOrd="0" presId="urn:microsoft.com/office/officeart/2008/layout/VerticalCurvedList"/>
    <dgm:cxn modelId="{666F36B7-2CC6-401A-A536-C4C8F3F87FD4}" type="presParOf" srcId="{5B179CC7-9B5B-41DF-8144-4CF04EFE48B7}" destId="{570E9B21-D4C6-4B6D-963A-38503B9A6F38}" srcOrd="2" destOrd="0" presId="urn:microsoft.com/office/officeart/2008/layout/VerticalCurvedList"/>
    <dgm:cxn modelId="{7245C61F-DD82-490D-9E07-60FD652CBFD5}" type="presParOf" srcId="{5B179CC7-9B5B-41DF-8144-4CF04EFE48B7}" destId="{D86208C3-FA8B-4FAD-9032-69FEC97E081A}" srcOrd="3" destOrd="0" presId="urn:microsoft.com/office/officeart/2008/layout/VerticalCurvedList"/>
    <dgm:cxn modelId="{ABD5FD31-6A6C-4BCC-9528-57B7CB44FB48}" type="presParOf" srcId="{3EEEC133-4ED6-4DFD-9837-CE6E48C37260}" destId="{F50B02B4-1F59-40AC-8549-DDCE51B3AC0D}" srcOrd="1" destOrd="0" presId="urn:microsoft.com/office/officeart/2008/layout/VerticalCurvedList"/>
    <dgm:cxn modelId="{0BD24774-1A73-4016-A5F3-2BF068E24331}" type="presParOf" srcId="{3EEEC133-4ED6-4DFD-9837-CE6E48C37260}" destId="{7C2233EA-8FBE-4358-BBE4-882CFFCF1DAA}" srcOrd="2" destOrd="0" presId="urn:microsoft.com/office/officeart/2008/layout/VerticalCurvedList"/>
    <dgm:cxn modelId="{4B99BE47-4ADD-4B1B-8C2A-558242731D03}" type="presParOf" srcId="{7C2233EA-8FBE-4358-BBE4-882CFFCF1DAA}" destId="{646990C7-B583-4B40-A7C4-749F38A6A46F}" srcOrd="0" destOrd="0" presId="urn:microsoft.com/office/officeart/2008/layout/VerticalCurvedList"/>
    <dgm:cxn modelId="{F74C51DB-0D95-42BE-858A-631412517031}" type="presParOf" srcId="{3EEEC133-4ED6-4DFD-9837-CE6E48C37260}" destId="{655981B2-E2BD-4AF5-A700-3714581A2112}" srcOrd="3" destOrd="0" presId="urn:microsoft.com/office/officeart/2008/layout/VerticalCurvedList"/>
    <dgm:cxn modelId="{E2565535-B103-494D-A531-2159D5C83CFD}" type="presParOf" srcId="{3EEEC133-4ED6-4DFD-9837-CE6E48C37260}" destId="{20C3F674-2EDF-40F0-9E6D-73A40BA07C0B}" srcOrd="4" destOrd="0" presId="urn:microsoft.com/office/officeart/2008/layout/VerticalCurvedList"/>
    <dgm:cxn modelId="{29137075-8704-4EBC-BAB4-5AA59CAA3276}" type="presParOf" srcId="{20C3F674-2EDF-40F0-9E6D-73A40BA07C0B}" destId="{9CC4E81F-8068-4FC4-AFD8-7FA4C0C24254}" srcOrd="0" destOrd="0" presId="urn:microsoft.com/office/officeart/2008/layout/VerticalCurvedList"/>
    <dgm:cxn modelId="{D144A02A-08A3-4520-B13A-1041F7E7DC7F}" type="presParOf" srcId="{3EEEC133-4ED6-4DFD-9837-CE6E48C37260}" destId="{2B1403C6-A690-42AA-B037-24C931FA9409}" srcOrd="5" destOrd="0" presId="urn:microsoft.com/office/officeart/2008/layout/VerticalCurvedList"/>
    <dgm:cxn modelId="{09A18CBF-4769-4B3F-A2DE-0C8CB5990279}" type="presParOf" srcId="{3EEEC133-4ED6-4DFD-9837-CE6E48C37260}" destId="{93FBDC34-1676-4C22-AFD2-25340697C1CD}" srcOrd="6" destOrd="0" presId="urn:microsoft.com/office/officeart/2008/layout/VerticalCurvedList"/>
    <dgm:cxn modelId="{1C9B6B0B-AFE6-477B-8474-16820A2E7D41}" type="presParOf" srcId="{93FBDC34-1676-4C22-AFD2-25340697C1CD}" destId="{4D805DF6-53C8-4EBF-8DB7-7CDC8F9D42F1}" srcOrd="0" destOrd="0" presId="urn:microsoft.com/office/officeart/2008/layout/VerticalCurvedList"/>
    <dgm:cxn modelId="{DBA6B501-BDA9-4B8F-A888-DD9BA21A7B4B}" type="presParOf" srcId="{3EEEC133-4ED6-4DFD-9837-CE6E48C37260}" destId="{1BF46D29-FDB4-4A83-AFFF-270936BC2C97}" srcOrd="7" destOrd="0" presId="urn:microsoft.com/office/officeart/2008/layout/VerticalCurvedList"/>
    <dgm:cxn modelId="{CD768F68-F88A-419A-A9B8-D93371E1A1D0}" type="presParOf" srcId="{3EEEC133-4ED6-4DFD-9837-CE6E48C37260}" destId="{624F346C-C9FE-450D-AF77-901D85B93DC7}" srcOrd="8" destOrd="0" presId="urn:microsoft.com/office/officeart/2008/layout/VerticalCurvedList"/>
    <dgm:cxn modelId="{84053592-6A0B-48D1-A88C-0839D6DB92BC}" type="presParOf" srcId="{624F346C-C9FE-450D-AF77-901D85B93DC7}" destId="{D784206C-BCEF-4E59-BEFF-F7DF7A91B29B}" srcOrd="0" destOrd="0" presId="urn:microsoft.com/office/officeart/2008/layout/VerticalCurvedList"/>
    <dgm:cxn modelId="{210F2206-5640-4328-9F6D-7FB7DAB3A181}" type="presParOf" srcId="{3EEEC133-4ED6-4DFD-9837-CE6E48C37260}" destId="{C88D950A-F268-4D33-88E1-6EAAF3681340}" srcOrd="9" destOrd="0" presId="urn:microsoft.com/office/officeart/2008/layout/VerticalCurvedList"/>
    <dgm:cxn modelId="{929B1D85-AA95-4CB1-A041-4042CE4676C9}" type="presParOf" srcId="{3EEEC133-4ED6-4DFD-9837-CE6E48C37260}" destId="{A82AB27A-C6D2-453D-954C-295623511701}" srcOrd="10" destOrd="0" presId="urn:microsoft.com/office/officeart/2008/layout/VerticalCurvedList"/>
    <dgm:cxn modelId="{7B300CA2-941D-49DB-8807-8557F51F4C23}" type="presParOf" srcId="{A82AB27A-C6D2-453D-954C-295623511701}" destId="{ED096988-DE0D-4561-8E79-268D9008711A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C66D95-45B3-4A54-8693-C9803FD90E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F6EF09E-AA73-4DA8-8F5C-5F018FF20C28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14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Информирование общественности с целью широкого распространения понимания сущности  </a:t>
          </a:r>
          <a:r>
            <a:rPr lang="ru-RU" sz="14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компетентностного</a:t>
          </a:r>
          <a:r>
            <a:rPr lang="ru-RU" sz="14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похода</a:t>
          </a:r>
          <a:endParaRPr lang="ru-RU" sz="14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7F231996-F7DC-43C7-9253-6D3CBDD6C588}" type="parTrans" cxnId="{D1EB3851-BDAF-444C-B56E-1A5A6FFDC33A}">
      <dgm:prSet/>
      <dgm:spPr/>
      <dgm:t>
        <a:bodyPr/>
        <a:lstStyle/>
        <a:p>
          <a:endParaRPr lang="ru-RU"/>
        </a:p>
      </dgm:t>
    </dgm:pt>
    <dgm:pt modelId="{1CF7850C-76B9-4963-B7E9-40274DCF909C}" type="sibTrans" cxnId="{D1EB3851-BDAF-444C-B56E-1A5A6FFDC33A}">
      <dgm:prSet/>
      <dgm:spPr/>
      <dgm:t>
        <a:bodyPr/>
        <a:lstStyle/>
        <a:p>
          <a:endParaRPr lang="ru-RU"/>
        </a:p>
      </dgm:t>
    </dgm:pt>
    <dgm:pt modelId="{3C516020-1858-4EF1-A495-81CC4E3FB883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Изменение механизмов аккредитации для  соответствия </a:t>
          </a:r>
          <a:r>
            <a:rPr lang="ru-RU" sz="16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компетентностному</a:t>
          </a:r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подходу</a:t>
          </a:r>
          <a:endParaRPr lang="ru-RU" sz="16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9D910766-B301-4C22-9346-028078E1C7D7}" type="parTrans" cxnId="{0A4D5A64-7A4B-4A11-873A-CD6449E9CBBD}">
      <dgm:prSet/>
      <dgm:spPr/>
      <dgm:t>
        <a:bodyPr/>
        <a:lstStyle/>
        <a:p>
          <a:endParaRPr lang="ru-RU"/>
        </a:p>
      </dgm:t>
    </dgm:pt>
    <dgm:pt modelId="{F421C0F7-9DE6-4D21-A5A6-119B026E13A9}" type="sibTrans" cxnId="{0A4D5A64-7A4B-4A11-873A-CD6449E9CBBD}">
      <dgm:prSet/>
      <dgm:spPr/>
      <dgm:t>
        <a:bodyPr/>
        <a:lstStyle/>
        <a:p>
          <a:endParaRPr lang="ru-RU"/>
        </a:p>
      </dgm:t>
    </dgm:pt>
    <dgm:pt modelId="{C684AF2A-EC44-4261-86E3-BFD0794DA532}">
      <dgm:prSet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Повышение потенциала работников агентств, уполномоченных органов и вузов в контексте усиления </a:t>
          </a:r>
          <a:r>
            <a:rPr lang="ru-RU" sz="1600" dirty="0" err="1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компетентностного</a:t>
          </a:r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 подхода</a:t>
          </a:r>
          <a:endParaRPr lang="ru-RU" sz="16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67D292D8-CC73-44A6-9145-7646FAB8F51A}" type="parTrans" cxnId="{E30A5487-9865-4B05-B988-F3E4BB15443A}">
      <dgm:prSet/>
      <dgm:spPr/>
      <dgm:t>
        <a:bodyPr/>
        <a:lstStyle/>
        <a:p>
          <a:endParaRPr lang="ru-RU"/>
        </a:p>
      </dgm:t>
    </dgm:pt>
    <dgm:pt modelId="{A0FAD580-B754-4E39-8223-274486043E2A}" type="sibTrans" cxnId="{E30A5487-9865-4B05-B988-F3E4BB15443A}">
      <dgm:prSet/>
      <dgm:spPr/>
      <dgm:t>
        <a:bodyPr/>
        <a:lstStyle/>
        <a:p>
          <a:endParaRPr lang="ru-RU"/>
        </a:p>
      </dgm:t>
    </dgm:pt>
    <dgm:pt modelId="{A65F9AB2-9425-46DC-A900-52024B1143CD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l"/>
          <a:r>
            <a:rPr lang="ru-RU" sz="16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rPr>
            <a:t>Использование рейтингов вузов в качестве инструмента транслирования требования работодателей к качеству </a:t>
          </a:r>
          <a:endParaRPr lang="ru-RU" sz="16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E247013D-6D3A-4F79-AE49-5C5BB42683BB}" type="parTrans" cxnId="{A3B6E73F-1121-4B8B-9E84-4BAF22CB13CA}">
      <dgm:prSet/>
      <dgm:spPr/>
      <dgm:t>
        <a:bodyPr/>
        <a:lstStyle/>
        <a:p>
          <a:endParaRPr lang="ru-RU"/>
        </a:p>
      </dgm:t>
    </dgm:pt>
    <dgm:pt modelId="{95D113D0-BB33-44C2-9814-F155E1F128EB}" type="sibTrans" cxnId="{A3B6E73F-1121-4B8B-9E84-4BAF22CB13CA}">
      <dgm:prSet/>
      <dgm:spPr/>
      <dgm:t>
        <a:bodyPr/>
        <a:lstStyle/>
        <a:p>
          <a:endParaRPr lang="ru-RU"/>
        </a:p>
      </dgm:t>
    </dgm:pt>
    <dgm:pt modelId="{808D146F-485F-4AB5-B030-6E625C40FF0C}">
      <dgm:prSet phldrT="[Текст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ru-RU" sz="1600" dirty="0" smtClean="0">
              <a:solidFill>
                <a:srgbClr val="002060"/>
              </a:solidFill>
            </a:rPr>
            <a:t>Улучшение </a:t>
          </a:r>
          <a:r>
            <a:rPr lang="ru-RU" sz="1600" dirty="0" err="1" smtClean="0">
              <a:solidFill>
                <a:srgbClr val="002060"/>
              </a:solidFill>
            </a:rPr>
            <a:t>внутривузовских</a:t>
          </a:r>
          <a:r>
            <a:rPr lang="ru-RU" sz="1600" dirty="0" smtClean="0">
              <a:solidFill>
                <a:srgbClr val="002060"/>
              </a:solidFill>
            </a:rPr>
            <a:t> систем обеспечения качества исходя из требований </a:t>
          </a:r>
          <a:r>
            <a:rPr lang="ru-RU" sz="1600" dirty="0" err="1" smtClean="0">
              <a:solidFill>
                <a:srgbClr val="002060"/>
              </a:solidFill>
            </a:rPr>
            <a:t>компетентностного</a:t>
          </a:r>
          <a:r>
            <a:rPr lang="ru-RU" sz="1600" dirty="0" smtClean="0">
              <a:solidFill>
                <a:srgbClr val="002060"/>
              </a:solidFill>
            </a:rPr>
            <a:t> подхода к обучению</a:t>
          </a:r>
          <a:endParaRPr lang="ru-RU" sz="1600" dirty="0">
            <a:solidFill>
              <a:srgbClr val="002060"/>
            </a:solidFill>
            <a:latin typeface="Segoe UI" pitchFamily="34" charset="0"/>
            <a:cs typeface="Segoe UI" pitchFamily="34" charset="0"/>
          </a:endParaRPr>
        </a:p>
      </dgm:t>
    </dgm:pt>
    <dgm:pt modelId="{7CD07A93-D00B-4FE0-8C25-215E5AB7C399}" type="parTrans" cxnId="{27CB02F0-D214-4256-B5E5-973843FBA782}">
      <dgm:prSet/>
      <dgm:spPr/>
      <dgm:t>
        <a:bodyPr/>
        <a:lstStyle/>
        <a:p>
          <a:endParaRPr lang="ru-RU"/>
        </a:p>
      </dgm:t>
    </dgm:pt>
    <dgm:pt modelId="{975DA1A7-043C-41F1-9EE2-8B19F739863B}" type="sibTrans" cxnId="{27CB02F0-D214-4256-B5E5-973843FBA782}">
      <dgm:prSet/>
      <dgm:spPr/>
      <dgm:t>
        <a:bodyPr/>
        <a:lstStyle/>
        <a:p>
          <a:endParaRPr lang="ru-RU"/>
        </a:p>
      </dgm:t>
    </dgm:pt>
    <dgm:pt modelId="{FA6FDAAC-ECEC-4855-AC1D-8961B2C84B9A}" type="pres">
      <dgm:prSet presAssocID="{84C66D95-45B3-4A54-8693-C9803FD90E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83D43C6-DE4A-4545-969E-FC2509C198E6}" type="pres">
      <dgm:prSet presAssocID="{84C66D95-45B3-4A54-8693-C9803FD90E6F}" presName="dummyMaxCanvas" presStyleCnt="0">
        <dgm:presLayoutVars/>
      </dgm:prSet>
      <dgm:spPr/>
    </dgm:pt>
    <dgm:pt modelId="{9660EEB0-432E-4AE7-8841-9CF1131B94C3}" type="pres">
      <dgm:prSet presAssocID="{84C66D95-45B3-4A54-8693-C9803FD90E6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E6F003-AEF0-480A-9D0F-0F1D9F782FD7}" type="pres">
      <dgm:prSet presAssocID="{84C66D95-45B3-4A54-8693-C9803FD90E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74784B-0E97-4F2A-9D44-ED81F054A252}" type="pres">
      <dgm:prSet presAssocID="{84C66D95-45B3-4A54-8693-C9803FD90E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89C06D3-752C-4D44-A755-1ABD3D7E4967}" type="pres">
      <dgm:prSet presAssocID="{84C66D95-45B3-4A54-8693-C9803FD90E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60F95B-BF12-4D72-B1F9-649D23E47FEB}" type="pres">
      <dgm:prSet presAssocID="{84C66D95-45B3-4A54-8693-C9803FD90E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3CA174-4C06-468E-849E-7D7AEEF9672D}" type="pres">
      <dgm:prSet presAssocID="{84C66D95-45B3-4A54-8693-C9803FD90E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063E60-4AA3-42B1-ACFB-C513C1C36464}" type="pres">
      <dgm:prSet presAssocID="{84C66D95-45B3-4A54-8693-C9803FD90E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68EBCFC-DFBD-41B0-BB32-4AB5544BDA77}" type="pres">
      <dgm:prSet presAssocID="{84C66D95-45B3-4A54-8693-C9803FD90E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61AB2D-1275-4F1D-AAEA-214A4399E8E6}" type="pres">
      <dgm:prSet presAssocID="{84C66D95-45B3-4A54-8693-C9803FD90E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C7A9154-7300-4E59-90C6-14BF8260E833}" type="pres">
      <dgm:prSet presAssocID="{84C66D95-45B3-4A54-8693-C9803FD90E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C77E75-78D9-44B9-AA9B-EE06843CAB16}" type="pres">
      <dgm:prSet presAssocID="{84C66D95-45B3-4A54-8693-C9803FD90E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5A9262-7D2B-433C-BB78-5318429EEFE3}" type="pres">
      <dgm:prSet presAssocID="{84C66D95-45B3-4A54-8693-C9803FD90E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F38825-3E53-4D79-BA78-5B5AC24E14A1}" type="pres">
      <dgm:prSet presAssocID="{84C66D95-45B3-4A54-8693-C9803FD90E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32FBBE-6A93-4EE0-BE54-A3BA6C2879A2}" type="pres">
      <dgm:prSet presAssocID="{84C66D95-45B3-4A54-8693-C9803FD90E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5BD595-6563-413F-8CD1-E2E120AD3283}" type="presOf" srcId="{1CF7850C-76B9-4963-B7E9-40274DCF909C}" destId="{5C063E60-4AA3-42B1-ACFB-C513C1C36464}" srcOrd="0" destOrd="0" presId="urn:microsoft.com/office/officeart/2005/8/layout/vProcess5"/>
    <dgm:cxn modelId="{27CB02F0-D214-4256-B5E5-973843FBA782}" srcId="{84C66D95-45B3-4A54-8693-C9803FD90E6F}" destId="{808D146F-485F-4AB5-B030-6E625C40FF0C}" srcOrd="4" destOrd="0" parTransId="{7CD07A93-D00B-4FE0-8C25-215E5AB7C399}" sibTransId="{975DA1A7-043C-41F1-9EE2-8B19F739863B}"/>
    <dgm:cxn modelId="{C6FA1E5D-4867-4311-8822-8D806EBD5FA0}" type="presOf" srcId="{9F6EF09E-AA73-4DA8-8F5C-5F018FF20C28}" destId="{58E6F003-AEF0-480A-9D0F-0F1D9F782FD7}" srcOrd="0" destOrd="0" presId="urn:microsoft.com/office/officeart/2005/8/layout/vProcess5"/>
    <dgm:cxn modelId="{29CFC39E-9F43-4127-B715-2F84460BFCBF}" type="presOf" srcId="{3C516020-1858-4EF1-A495-81CC4E3FB883}" destId="{9374784B-0E97-4F2A-9D44-ED81F054A252}" srcOrd="0" destOrd="0" presId="urn:microsoft.com/office/officeart/2005/8/layout/vProcess5"/>
    <dgm:cxn modelId="{D1EB3851-BDAF-444C-B56E-1A5A6FFDC33A}" srcId="{84C66D95-45B3-4A54-8693-C9803FD90E6F}" destId="{9F6EF09E-AA73-4DA8-8F5C-5F018FF20C28}" srcOrd="1" destOrd="0" parTransId="{7F231996-F7DC-43C7-9253-6D3CBDD6C588}" sibTransId="{1CF7850C-76B9-4963-B7E9-40274DCF909C}"/>
    <dgm:cxn modelId="{7BA938AE-9F03-4C4A-970C-7C24632E3997}" type="presOf" srcId="{C684AF2A-EC44-4261-86E3-BFD0794DA532}" destId="{9660EEB0-432E-4AE7-8841-9CF1131B94C3}" srcOrd="0" destOrd="0" presId="urn:microsoft.com/office/officeart/2005/8/layout/vProcess5"/>
    <dgm:cxn modelId="{A3B6E73F-1121-4B8B-9E84-4BAF22CB13CA}" srcId="{84C66D95-45B3-4A54-8693-C9803FD90E6F}" destId="{A65F9AB2-9425-46DC-A900-52024B1143CD}" srcOrd="3" destOrd="0" parTransId="{E247013D-6D3A-4F79-AE49-5C5BB42683BB}" sibTransId="{95D113D0-BB33-44C2-9814-F155E1F128EB}"/>
    <dgm:cxn modelId="{77D124F8-78B8-462B-8E25-2B23117F1C43}" type="presOf" srcId="{84C66D95-45B3-4A54-8693-C9803FD90E6F}" destId="{FA6FDAAC-ECEC-4855-AC1D-8961B2C84B9A}" srcOrd="0" destOrd="0" presId="urn:microsoft.com/office/officeart/2005/8/layout/vProcess5"/>
    <dgm:cxn modelId="{FF0AB5BB-3AEC-402F-B2CB-80A2E5105E83}" type="presOf" srcId="{9F6EF09E-AA73-4DA8-8F5C-5F018FF20C28}" destId="{64C77E75-78D9-44B9-AA9B-EE06843CAB16}" srcOrd="1" destOrd="0" presId="urn:microsoft.com/office/officeart/2005/8/layout/vProcess5"/>
    <dgm:cxn modelId="{CFDBBEE8-24CF-48D9-ABF6-B2F49DFC678F}" type="presOf" srcId="{C684AF2A-EC44-4261-86E3-BFD0794DA532}" destId="{BC7A9154-7300-4E59-90C6-14BF8260E833}" srcOrd="1" destOrd="0" presId="urn:microsoft.com/office/officeart/2005/8/layout/vProcess5"/>
    <dgm:cxn modelId="{0A4D5A64-7A4B-4A11-873A-CD6449E9CBBD}" srcId="{84C66D95-45B3-4A54-8693-C9803FD90E6F}" destId="{3C516020-1858-4EF1-A495-81CC4E3FB883}" srcOrd="2" destOrd="0" parTransId="{9D910766-B301-4C22-9346-028078E1C7D7}" sibTransId="{F421C0F7-9DE6-4D21-A5A6-119B026E13A9}"/>
    <dgm:cxn modelId="{1CE03B47-0987-458C-ABAD-F85A13AD3694}" type="presOf" srcId="{95D113D0-BB33-44C2-9814-F155E1F128EB}" destId="{EC61AB2D-1275-4F1D-AAEA-214A4399E8E6}" srcOrd="0" destOrd="0" presId="urn:microsoft.com/office/officeart/2005/8/layout/vProcess5"/>
    <dgm:cxn modelId="{0D56A16C-E160-4E4D-A642-6322ACD48F44}" type="presOf" srcId="{808D146F-485F-4AB5-B030-6E625C40FF0C}" destId="{8732FBBE-6A93-4EE0-BE54-A3BA6C2879A2}" srcOrd="1" destOrd="0" presId="urn:microsoft.com/office/officeart/2005/8/layout/vProcess5"/>
    <dgm:cxn modelId="{E319B2FB-7241-41A7-94D4-FCF0C542F52C}" type="presOf" srcId="{F421C0F7-9DE6-4D21-A5A6-119B026E13A9}" destId="{768EBCFC-DFBD-41B0-BB32-4AB5544BDA77}" srcOrd="0" destOrd="0" presId="urn:microsoft.com/office/officeart/2005/8/layout/vProcess5"/>
    <dgm:cxn modelId="{828F7B63-A6B6-40DF-A5DF-31EB8A046672}" type="presOf" srcId="{A65F9AB2-9425-46DC-A900-52024B1143CD}" destId="{E89C06D3-752C-4D44-A755-1ABD3D7E4967}" srcOrd="0" destOrd="0" presId="urn:microsoft.com/office/officeart/2005/8/layout/vProcess5"/>
    <dgm:cxn modelId="{03C72948-96D0-4522-9485-DF2C6C36D612}" type="presOf" srcId="{808D146F-485F-4AB5-B030-6E625C40FF0C}" destId="{8260F95B-BF12-4D72-B1F9-649D23E47FEB}" srcOrd="0" destOrd="0" presId="urn:microsoft.com/office/officeart/2005/8/layout/vProcess5"/>
    <dgm:cxn modelId="{04F6910F-D31C-4EB7-8125-ED158821BE02}" type="presOf" srcId="{3C516020-1858-4EF1-A495-81CC4E3FB883}" destId="{385A9262-7D2B-433C-BB78-5318429EEFE3}" srcOrd="1" destOrd="0" presId="urn:microsoft.com/office/officeart/2005/8/layout/vProcess5"/>
    <dgm:cxn modelId="{8D48F098-B65E-46B6-8DCC-4137DD4C1C40}" type="presOf" srcId="{A65F9AB2-9425-46DC-A900-52024B1143CD}" destId="{AEF38825-3E53-4D79-BA78-5B5AC24E14A1}" srcOrd="1" destOrd="0" presId="urn:microsoft.com/office/officeart/2005/8/layout/vProcess5"/>
    <dgm:cxn modelId="{E30A5487-9865-4B05-B988-F3E4BB15443A}" srcId="{84C66D95-45B3-4A54-8693-C9803FD90E6F}" destId="{C684AF2A-EC44-4261-86E3-BFD0794DA532}" srcOrd="0" destOrd="0" parTransId="{67D292D8-CC73-44A6-9145-7646FAB8F51A}" sibTransId="{A0FAD580-B754-4E39-8223-274486043E2A}"/>
    <dgm:cxn modelId="{055A3FBF-BA09-4DFC-BC38-1AD8C2F665BB}" type="presOf" srcId="{A0FAD580-B754-4E39-8223-274486043E2A}" destId="{463CA174-4C06-468E-849E-7D7AEEF9672D}" srcOrd="0" destOrd="0" presId="urn:microsoft.com/office/officeart/2005/8/layout/vProcess5"/>
    <dgm:cxn modelId="{15126853-4F65-4F68-9B87-828BCE8E6353}" type="presParOf" srcId="{FA6FDAAC-ECEC-4855-AC1D-8961B2C84B9A}" destId="{E83D43C6-DE4A-4545-969E-FC2509C198E6}" srcOrd="0" destOrd="0" presId="urn:microsoft.com/office/officeart/2005/8/layout/vProcess5"/>
    <dgm:cxn modelId="{60A3204F-D80D-484B-945A-34EF87AD6795}" type="presParOf" srcId="{FA6FDAAC-ECEC-4855-AC1D-8961B2C84B9A}" destId="{9660EEB0-432E-4AE7-8841-9CF1131B94C3}" srcOrd="1" destOrd="0" presId="urn:microsoft.com/office/officeart/2005/8/layout/vProcess5"/>
    <dgm:cxn modelId="{FD7BD554-83BE-4F3B-BFE9-04A9F40840E5}" type="presParOf" srcId="{FA6FDAAC-ECEC-4855-AC1D-8961B2C84B9A}" destId="{58E6F003-AEF0-480A-9D0F-0F1D9F782FD7}" srcOrd="2" destOrd="0" presId="urn:microsoft.com/office/officeart/2005/8/layout/vProcess5"/>
    <dgm:cxn modelId="{7AEDA1B0-3068-428D-910F-91261FF9BF1C}" type="presParOf" srcId="{FA6FDAAC-ECEC-4855-AC1D-8961B2C84B9A}" destId="{9374784B-0E97-4F2A-9D44-ED81F054A252}" srcOrd="3" destOrd="0" presId="urn:microsoft.com/office/officeart/2005/8/layout/vProcess5"/>
    <dgm:cxn modelId="{6A6D2EBC-D1AC-45CB-8765-8B03961925F4}" type="presParOf" srcId="{FA6FDAAC-ECEC-4855-AC1D-8961B2C84B9A}" destId="{E89C06D3-752C-4D44-A755-1ABD3D7E4967}" srcOrd="4" destOrd="0" presId="urn:microsoft.com/office/officeart/2005/8/layout/vProcess5"/>
    <dgm:cxn modelId="{163EFF41-ACC9-41FB-86F6-7F93382A9BE0}" type="presParOf" srcId="{FA6FDAAC-ECEC-4855-AC1D-8961B2C84B9A}" destId="{8260F95B-BF12-4D72-B1F9-649D23E47FEB}" srcOrd="5" destOrd="0" presId="urn:microsoft.com/office/officeart/2005/8/layout/vProcess5"/>
    <dgm:cxn modelId="{FFC7E40D-1613-4236-9701-BA55CCD64EAC}" type="presParOf" srcId="{FA6FDAAC-ECEC-4855-AC1D-8961B2C84B9A}" destId="{463CA174-4C06-468E-849E-7D7AEEF9672D}" srcOrd="6" destOrd="0" presId="urn:microsoft.com/office/officeart/2005/8/layout/vProcess5"/>
    <dgm:cxn modelId="{28554C86-F6FB-4488-9CB1-CA82D636A073}" type="presParOf" srcId="{FA6FDAAC-ECEC-4855-AC1D-8961B2C84B9A}" destId="{5C063E60-4AA3-42B1-ACFB-C513C1C36464}" srcOrd="7" destOrd="0" presId="urn:microsoft.com/office/officeart/2005/8/layout/vProcess5"/>
    <dgm:cxn modelId="{DE3EEB41-D261-4657-8DEF-A5531BE6CF44}" type="presParOf" srcId="{FA6FDAAC-ECEC-4855-AC1D-8961B2C84B9A}" destId="{768EBCFC-DFBD-41B0-BB32-4AB5544BDA77}" srcOrd="8" destOrd="0" presId="urn:microsoft.com/office/officeart/2005/8/layout/vProcess5"/>
    <dgm:cxn modelId="{AE42CCBB-CB77-475F-BE80-3A05C944D8B9}" type="presParOf" srcId="{FA6FDAAC-ECEC-4855-AC1D-8961B2C84B9A}" destId="{EC61AB2D-1275-4F1D-AAEA-214A4399E8E6}" srcOrd="9" destOrd="0" presId="urn:microsoft.com/office/officeart/2005/8/layout/vProcess5"/>
    <dgm:cxn modelId="{B7F23B6A-FB97-45C4-BBBD-A265690A49D5}" type="presParOf" srcId="{FA6FDAAC-ECEC-4855-AC1D-8961B2C84B9A}" destId="{BC7A9154-7300-4E59-90C6-14BF8260E833}" srcOrd="10" destOrd="0" presId="urn:microsoft.com/office/officeart/2005/8/layout/vProcess5"/>
    <dgm:cxn modelId="{B4F2127D-830D-432F-B5BD-78CC0324611E}" type="presParOf" srcId="{FA6FDAAC-ECEC-4855-AC1D-8961B2C84B9A}" destId="{64C77E75-78D9-44B9-AA9B-EE06843CAB16}" srcOrd="11" destOrd="0" presId="urn:microsoft.com/office/officeart/2005/8/layout/vProcess5"/>
    <dgm:cxn modelId="{FE3B2ED9-3ECD-4C5A-9166-F250578D9B2B}" type="presParOf" srcId="{FA6FDAAC-ECEC-4855-AC1D-8961B2C84B9A}" destId="{385A9262-7D2B-433C-BB78-5318429EEFE3}" srcOrd="12" destOrd="0" presId="urn:microsoft.com/office/officeart/2005/8/layout/vProcess5"/>
    <dgm:cxn modelId="{2404A389-C8D3-4E77-B918-A4F61B6A5203}" type="presParOf" srcId="{FA6FDAAC-ECEC-4855-AC1D-8961B2C84B9A}" destId="{AEF38825-3E53-4D79-BA78-5B5AC24E14A1}" srcOrd="13" destOrd="0" presId="urn:microsoft.com/office/officeart/2005/8/layout/vProcess5"/>
    <dgm:cxn modelId="{42F2EE1C-B07C-4274-821C-10A10A91AE47}" type="presParOf" srcId="{FA6FDAAC-ECEC-4855-AC1D-8961B2C84B9A}" destId="{8732FBBE-6A93-4EE0-BE54-A3BA6C2879A2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PieProcess">
  <dgm:title val=""/>
  <dgm:desc val=""/>
  <dgm:catLst>
    <dgm:cat type="list" pri="8600"/>
    <dgm:cat type="process" pri="4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One val="branch"/>
      <dgm:animLvl val="lvl"/>
    </dgm:varLst>
    <dgm:choose name="Name1">
      <dgm:if name="Name2" func="var" arg="dir" op="equ" val="norm">
        <dgm:alg type="lin">
          <dgm:param type="linDir" val="fromL"/>
        </dgm:alg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val="65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w" for="ch" forName="ParentComposite" refType="w" fact="0.5"/>
      <dgm:constr type="h" for="ch" forName="ParentComposite" refType="h"/>
      <dgm:constr type="w" for="ch" forName="negSibTrans" refType="h" refFor="ch" refForName="composite" fact="-0.075"/>
      <dgm:constr type="w" for="ch" forName="sibTrans" refType="w" refFor="ch" refForName="composite" fact="0.0425"/>
    </dgm:constrLst>
    <dgm:forEach name="nodesForEach" axis="ch" ptType="node" cnt="7">
      <dgm:layoutNode name="ParentComposite">
        <dgm:alg type="composite">
          <dgm:param type="ar" val="0.25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Parent" refType="w" fact="0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l" for="ch" forName="Chord" refType="w" fact="0"/>
              <dgm:constr type="t" for="ch" forName="Chord" refType="h" fact="0"/>
              <dgm:constr type="w" for="ch" forName="Chord" refType="w"/>
              <dgm:constr type="h" for="ch" forName="Chord" refType="h" fact="0.25"/>
              <dgm:constr type="l" for="ch" forName="Pie" refType="w" fact="0.1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if>
          <dgm:else name="Name6">
            <dgm:constrLst>
              <dgm:constr type="r" for="ch" forName="Parent" refType="w"/>
              <dgm:constr type="t" for="ch" forName="Parent" refType="h" fact="0.275"/>
              <dgm:constr type="w" for="ch" forName="Parent" refType="w" fact="0.6"/>
              <dgm:constr type="h" for="ch" forName="Parent" refType="h" fact="0.725"/>
              <dgm:constr type="r" for="ch" forName="Chord" refType="w"/>
              <dgm:constr type="t" for="ch" forName="Chord" refType="h" fact="0"/>
              <dgm:constr type="w" for="ch" forName="Chord" refType="w"/>
              <dgm:constr type="h" for="ch" forName="Chord" refType="h" fact="0.25"/>
              <dgm:constr type="r" for="ch" forName="Pie" refType="w" fact="0.9"/>
              <dgm:constr type="t" for="ch" forName="Pie" refType="h" fact="0.025"/>
              <dgm:constr type="w" for="ch" forName="Pie" refType="w" fact="0.8"/>
              <dgm:constr type="h" for="ch" forName="Pie" refType="h" fact="0.2"/>
            </dgm:constrLst>
          </dgm:else>
        </dgm:choose>
        <dgm:layoutNode name="Chord" styleLbl="bgShp">
          <dgm:alg type="sp"/>
          <dgm:choose name="Name7">
            <dgm:if name="Name8" func="var" arg="dir" op="equ" val="norm">
              <dgm:shape xmlns:r="http://schemas.openxmlformats.org/officeDocument/2006/relationships" type="chord" r:blip="">
                <dgm:adjLst>
                  <dgm:adj idx="1" val="80"/>
                  <dgm:adj idx="2" val="-80"/>
                </dgm:adjLst>
              </dgm:shape>
            </dgm:if>
            <dgm:else name="Name9">
              <dgm:shape xmlns:r="http://schemas.openxmlformats.org/officeDocument/2006/relationships" rot="180" type="chord" r:blip="">
                <dgm:adjLst>
                  <dgm:adj idx="1" val="80"/>
                  <dgm:adj idx="2" val="-80"/>
                </dgm:adjLst>
              </dgm:shape>
            </dgm:else>
          </dgm:choose>
          <dgm:presOf/>
        </dgm:layoutNode>
        <dgm:layoutNode name="Pie" styleLbl="alignNode1">
          <dgm:alg type="sp"/>
          <dgm:choose name="Name10">
            <dgm:if name="Name11" func="var" arg="dir" op="equ" val="norm">
              <dgm:choose name="Name12">
                <dgm:if name="Name13" axis="precedSib" ptType="node" func="cnt" op="equ" val="0">
                  <dgm:choose name="Name14">
                    <dgm:if name="Name1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1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17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if name="Name18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35"/>
                          <dgm:adj idx="2" val="-90"/>
                        </dgm:adjLst>
                      </dgm:shape>
                    </dgm:if>
                    <dgm:if name="Name19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26"/>
                          <dgm:adj idx="2" val="-90"/>
                        </dgm:adjLst>
                      </dgm:shape>
                    </dgm:if>
                    <dgm:if name="Name20" axis="followSib" ptType="node" func="cnt" op="equ" val="5">
                      <dgm:shape xmlns:r="http://schemas.openxmlformats.org/officeDocument/2006/relationships" type="pie" r:blip="">
                        <dgm:adjLst>
                          <dgm:adj idx="1" val="-120"/>
                          <dgm:adj idx="2" val="-90"/>
                        </dgm:adjLst>
                      </dgm:shape>
                    </dgm:if>
                    <dgm:else name="Name21">
                      <dgm:shape xmlns:r="http://schemas.openxmlformats.org/officeDocument/2006/relationships" type="pie" r:blip="">
                        <dgm:adjLst>
                          <dgm:adj idx="1" val="-115.7143"/>
                          <dgm:adj idx="2" val="-90"/>
                        </dgm:adjLst>
                      </dgm:shape>
                    </dgm:else>
                  </dgm:choose>
                </dgm:if>
                <dgm:if name="Name22" axis="precedSib" ptType="node" func="cnt" op="equ" val="1">
                  <dgm:choose name="Name23">
                    <dgm:if name="Name24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25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if name="Name26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if name="Name27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-162"/>
                          <dgm:adj idx="2" val="-90"/>
                        </dgm:adjLst>
                      </dgm:shape>
                    </dgm:if>
                    <dgm:if name="Name28" axis="followSib" ptType="node" func="cnt" op="equ" val="4">
                      <dgm:shape xmlns:r="http://schemas.openxmlformats.org/officeDocument/2006/relationships" type="pie" r:blip="">
                        <dgm:adjLst>
                          <dgm:adj idx="1" val="-150"/>
                          <dgm:adj idx="2" val="-90"/>
                        </dgm:adjLst>
                      </dgm:shape>
                    </dgm:if>
                    <dgm:else name="Name29">
                      <dgm:shape xmlns:r="http://schemas.openxmlformats.org/officeDocument/2006/relationships" type="pie" r:blip="">
                        <dgm:adjLst>
                          <dgm:adj idx="1" val="-141.4286"/>
                          <dgm:adj idx="2" val="-90"/>
                        </dgm:adjLst>
                      </dgm:shape>
                    </dgm:else>
                  </dgm:choose>
                </dgm:if>
                <dgm:if name="Name30" axis="precedSib" ptType="node" func="cnt" op="equ" val="2">
                  <dgm:choose name="Name31">
                    <dgm:if name="Name32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33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35"/>
                          <dgm:adj idx="2" val="-90"/>
                        </dgm:adjLst>
                      </dgm:shape>
                    </dgm:if>
                    <dgm:if name="Name34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62"/>
                          <dgm:adj idx="2" val="-90"/>
                        </dgm:adjLst>
                      </dgm:shape>
                    </dgm:if>
                    <dgm:if name="Name35" axis="followSib" ptType="node" func="cnt" op="equ" val="3">
                      <dgm:shape xmlns:r="http://schemas.openxmlformats.org/officeDocument/2006/relationships" type="pie" r:blip="">
                        <dgm:adjLst>
                          <dgm:adj idx="1" val="180"/>
                          <dgm:adj idx="2" val="-90"/>
                        </dgm:adjLst>
                      </dgm:shape>
                    </dgm:if>
                    <dgm:else name="Name36">
                      <dgm:shape xmlns:r="http://schemas.openxmlformats.org/officeDocument/2006/relationships" type="pie" r:blip="">
                        <dgm:adjLst>
                          <dgm:adj idx="1" val="-167.1429"/>
                          <dgm:adj idx="2" val="-90"/>
                        </dgm:adjLst>
                      </dgm:shape>
                    </dgm:else>
                  </dgm:choose>
                </dgm:if>
                <dgm:if name="Name37" axis="precedSib" ptType="node" func="cnt" op="equ" val="3">
                  <dgm:choose name="Name38">
                    <dgm:if name="Name39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0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6"/>
                          <dgm:adj idx="2" val="-90"/>
                        </dgm:adjLst>
                      </dgm:shape>
                    </dgm:if>
                    <dgm:if name="Name41" axis="followSib" ptType="node" func="cnt" op="equ" val="2">
                      <dgm:shape xmlns:r="http://schemas.openxmlformats.org/officeDocument/2006/relationships" type="pie" r:blip="">
                        <dgm:adjLst>
                          <dgm:adj idx="1" val="150"/>
                          <dgm:adj idx="2" val="-90"/>
                        </dgm:adjLst>
                      </dgm:shape>
                    </dgm:if>
                    <dgm:else name="Name42">
                      <dgm:shape xmlns:r="http://schemas.openxmlformats.org/officeDocument/2006/relationships" type="pie" r:blip="">
                        <dgm:adjLst>
                          <dgm:adj idx="1" val="167.1429"/>
                          <dgm:adj idx="2" val="-90"/>
                        </dgm:adjLst>
                      </dgm:shape>
                    </dgm:else>
                  </dgm:choose>
                </dgm:if>
                <dgm:if name="Name43" axis="precedSib" ptType="node" func="cnt" op="equ" val="4">
                  <dgm:choose name="Name44">
                    <dgm:if name="Name45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46" axis="followSib" ptType="node" func="cnt" op="equ" val="1">
                      <dgm:shape xmlns:r="http://schemas.openxmlformats.org/officeDocument/2006/relationships" type="pie" r:blip="">
                        <dgm:adjLst>
                          <dgm:adj idx="1" val="120"/>
                          <dgm:adj idx="2" val="-90"/>
                        </dgm:adjLst>
                      </dgm:shape>
                    </dgm:if>
                    <dgm:else name="Name47">
                      <dgm:shape xmlns:r="http://schemas.openxmlformats.org/officeDocument/2006/relationships" type="pie" r:blip="">
                        <dgm:adjLst>
                          <dgm:adj idx="1" val="141.4286"/>
                          <dgm:adj idx="2" val="-90"/>
                        </dgm:adjLst>
                      </dgm:shape>
                    </dgm:else>
                  </dgm:choose>
                </dgm:if>
                <dgm:if name="Name48" axis="precedSib" ptType="node" func="cnt" op="equ" val="5">
                  <dgm:choose name="Name49">
                    <dgm:if name="Name50" axis="followSib" ptType="node" func="cnt" op="equ" val="0">
                      <dgm:shape xmlns:r="http://schemas.openxmlformats.org/officeDocument/2006/relationships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51">
                      <dgm:shape xmlns:r="http://schemas.openxmlformats.org/officeDocument/2006/relationships" type="pie" r:blip="">
                        <dgm:adjLst>
                          <dgm:adj idx="1" val="115.7143"/>
                          <dgm:adj idx="2" val="-90"/>
                        </dgm:adjLst>
                      </dgm:shape>
                    </dgm:else>
                  </dgm:choose>
                </dgm:if>
                <dgm:else name="Name52">
                  <dgm:shape xmlns:r="http://schemas.openxmlformats.org/officeDocument/2006/relationships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if>
            <dgm:else name="Name53">
              <dgm:choose name="Name54">
                <dgm:if name="Name55" axis="precedSib" ptType="node" func="cnt" op="equ" val="0">
                  <dgm:choose name="Name56">
                    <dgm:if name="Name5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5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59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if name="Name60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35"/>
                        </dgm:adjLst>
                      </dgm:shape>
                    </dgm:if>
                    <dgm:if name="Name61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6"/>
                        </dgm:adjLst>
                      </dgm:shape>
                    </dgm:if>
                    <dgm:if name="Name62" axis="followSib" ptType="node" func="cnt" op="equ" val="5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20"/>
                        </dgm:adjLst>
                      </dgm:shape>
                    </dgm:if>
                    <dgm:else name="Name6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15.7143"/>
                        </dgm:adjLst>
                      </dgm:shape>
                    </dgm:else>
                  </dgm:choose>
                </dgm:if>
                <dgm:if name="Name64" axis="precedSib" ptType="node" func="cnt" op="equ" val="1">
                  <dgm:choose name="Name65">
                    <dgm:if name="Name66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67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if name="Name68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if name="Name69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2"/>
                        </dgm:adjLst>
                      </dgm:shape>
                    </dgm:if>
                    <dgm:if name="Name70" axis="followSib" ptType="node" func="cnt" op="equ" val="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50"/>
                        </dgm:adjLst>
                      </dgm:shape>
                    </dgm:if>
                    <dgm:else name="Name7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41.4286"/>
                        </dgm:adjLst>
                      </dgm:shape>
                    </dgm:else>
                  </dgm:choose>
                </dgm:if>
                <dgm:if name="Name72" axis="precedSib" ptType="node" func="cnt" op="equ" val="2">
                  <dgm:choose name="Name73">
                    <dgm:if name="Name74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75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35"/>
                        </dgm:adjLst>
                      </dgm:shape>
                    </dgm:if>
                    <dgm:if name="Name76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2"/>
                        </dgm:adjLst>
                      </dgm:shape>
                    </dgm:if>
                    <dgm:if name="Name77" axis="followSib" ptType="node" func="cnt" op="equ" val="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80"/>
                        </dgm:adjLst>
                      </dgm:shape>
                    </dgm:if>
                    <dgm:else name="Name78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167.1429"/>
                        </dgm:adjLst>
                      </dgm:shape>
                    </dgm:else>
                  </dgm:choose>
                </dgm:if>
                <dgm:if name="Name79" axis="precedSib" ptType="node" func="cnt" op="equ" val="3">
                  <dgm:choose name="Name80">
                    <dgm:if name="Name81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2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6"/>
                        </dgm:adjLst>
                      </dgm:shape>
                    </dgm:if>
                    <dgm:if name="Name83" axis="followSib" ptType="node" func="cnt" op="equ" val="2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50"/>
                        </dgm:adjLst>
                      </dgm:shape>
                    </dgm:if>
                    <dgm:else name="Name84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67.1429"/>
                        </dgm:adjLst>
                      </dgm:shape>
                    </dgm:else>
                  </dgm:choose>
                </dgm:if>
                <dgm:if name="Name85" axis="precedSib" ptType="node" func="cnt" op="equ" val="4">
                  <dgm:choose name="Name86">
                    <dgm:if name="Name87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if name="Name88" axis="followSib" ptType="node" func="cnt" op="equ" val="1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20"/>
                        </dgm:adjLst>
                      </dgm:shape>
                    </dgm:if>
                    <dgm:else name="Name89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41.4286"/>
                        </dgm:adjLst>
                      </dgm:shape>
                    </dgm:else>
                  </dgm:choose>
                </dgm:if>
                <dgm:if name="Name90" axis="precedSib" ptType="node" func="cnt" op="equ" val="5">
                  <dgm:choose name="Name91">
                    <dgm:if name="Name92" axis="followSib" ptType="node" func="cnt" op="equ" val="0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90"/>
                        </dgm:adjLst>
                      </dgm:shape>
                    </dgm:if>
                    <dgm:else name="Name93">
                      <dgm:shape xmlns:r="http://schemas.openxmlformats.org/officeDocument/2006/relationships" rot="180" type="pie" r:blip="">
                        <dgm:adjLst>
                          <dgm:adj idx="1" val="90"/>
                          <dgm:adj idx="2" val="-115.7143"/>
                        </dgm:adjLst>
                      </dgm:shape>
                    </dgm:else>
                  </dgm:choose>
                </dgm:if>
                <dgm:else name="Name94">
                  <dgm:shape xmlns:r="http://schemas.openxmlformats.org/officeDocument/2006/relationships" rot="180" type="pie" r:blip="">
                    <dgm:adjLst>
                      <dgm:adj idx="1" val="90"/>
                      <dgm:adj idx="2" val="-90"/>
                    </dgm:adjLst>
                  </dgm:shape>
                </dgm:else>
              </dgm:choose>
            </dgm:else>
          </dgm:choose>
          <dgm:presOf/>
        </dgm:layoutNode>
        <dgm:layoutNode name="Parent" styleLbl="revTx">
          <dgm:varLst>
            <dgm:chMax val="1"/>
            <dgm:chPref val="1"/>
            <dgm:bulletEnabled val="1"/>
          </dgm:varLst>
          <dgm:choose name="Name95">
            <dgm:if name="Name96" func="var" arg="dir" op="equ" val="norm">
              <dgm:alg type="tx">
                <dgm:param type="parTxLTRAlign" val="r"/>
                <dgm:param type="parTxRTLAlign" val="r"/>
                <dgm:param type="shpTxLTRAlignCh" val="r"/>
                <dgm:param type="shpTxRTLAlignCh" val="r"/>
                <dgm:param type="txAnchorVert" val="b"/>
                <dgm:param type="autoTxRot" val="grav"/>
              </dgm:alg>
            </dgm:if>
            <dgm:else name="Name97">
              <dgm:alg type="tx">
                <dgm:param type="parTxLTRAlign" val="l"/>
                <dgm:param type="parTxRTLAlign" val="l"/>
                <dgm:param type="shpTxLTRAlignCh" val="l"/>
                <dgm:param type="shpTxRTLAlignCh" val="l"/>
                <dgm:param type="txAnchorVert" val="b"/>
                <dgm:param type="autoTxRot" val="grav"/>
              </dgm:alg>
            </dgm:else>
          </dgm:choose>
          <dgm:choose name="Name98">
            <dgm:if name="Name99" func="var" arg="dir" op="equ" val="norm">
              <dgm:shape xmlns:r="http://schemas.openxmlformats.org/officeDocument/2006/relationships" rot="-90" type="rect" r:blip="">
                <dgm:adjLst/>
              </dgm:shape>
            </dgm:if>
            <dgm:else name="Name100">
              <dgm:shape xmlns:r="http://schemas.openxmlformats.org/officeDocument/2006/relationships" rot="90" type="rect" r:blip="">
                <dgm:adjLst/>
              </dgm:shape>
            </dgm:else>
          </dgm:choose>
          <dgm:presOf axis="self" ptType="node"/>
          <dgm:constrLst>
            <dgm:constr type="lMarg" refType="primFontSz" fact="0"/>
            <dgm:constr type="rMarg" refType="primFontSz" fact="0"/>
            <dgm:constr type="tMarg" refType="primFontSz" fact="0"/>
            <dgm:constr type="bMarg" refType="primFontSz" fact="0"/>
          </dgm:constrLst>
          <dgm:ruleLst>
            <dgm:rule type="primFontSz" val="5" fact="NaN" max="NaN"/>
          </dgm:ruleLst>
        </dgm:layoutNode>
      </dgm:layoutNode>
      <dgm:choose name="Name101">
        <dgm:if name="Name102" axis="ch" ptType="node" func="cnt" op="gte" val="1">
          <dgm:forEach name="negSibTransForEach" axis="ch" ptType="sibTrans" hideLastTrans="0" cnt="1">
            <dgm:layoutNode name="neg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  <dgm:layoutNode name="composite">
            <dgm:alg type="composite">
              <dgm:param type="ar" val="0.5"/>
            </dgm:alg>
            <dgm:shape xmlns:r="http://schemas.openxmlformats.org/officeDocument/2006/relationships" r:blip="">
              <dgm:adjLst/>
            </dgm:shape>
            <dgm:choose name="Name103">
              <dgm:if name="Name104" func="var" arg="dir" op="equ" val="norm">
                <dgm:constrLst>
                  <dgm:constr type="l" for="ch" forName="Child" refType="w" fact="0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if>
              <dgm:else name="Name105">
                <dgm:constrLst>
                  <dgm:constr type="r" for="ch" forName="Child" refType="w"/>
                  <dgm:constr type="t" for="ch" forName="Child" refType="h" fact="0"/>
                  <dgm:constr type="w" for="ch" forName="Child" refType="w"/>
                  <dgm:constr type="h" for="ch" forName="Child" refType="h"/>
                </dgm:constrLst>
              </dgm:else>
            </dgm:choose>
            <dgm:ruleLst/>
            <dgm:layoutNode name="Child" styleLbl="revTx">
              <dgm:varLst>
                <dgm:chMax val="0"/>
                <dgm:chPref val="0"/>
                <dgm:bulletEnabled val="1"/>
              </dgm:varLst>
              <dgm:choose name="Name106">
                <dgm:if name="Name107" func="var" arg="dir" op="equ" val="norm">
                  <dgm:alg type="tx">
                    <dgm:param type="parTxLTRAlign" val="l"/>
                    <dgm:param type="parTxRTLAlign" val="r"/>
                    <dgm:param type="txAnchorVert" val="t"/>
                  </dgm:alg>
                </dgm:if>
                <dgm:else name="Name108">
                  <dgm:alg type="tx">
                    <dgm:param type="parTxLTRAlign" val="r"/>
                    <dgm:param type="parTxRTLAlign" val="l"/>
                    <dgm:param type="txAnchorVert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"/>
                <dgm:constr type="rMarg" refType="primFontSz" fact="0"/>
                <dgm:constr type="tMarg" refType="primFontSz" fact="0"/>
                <dgm:constr type="bMarg" refType="primFontSz" fact="0"/>
              </dgm:constrLst>
              <dgm:ruleLst>
                <dgm:rule type="primFontSz" val="5" fact="NaN" max="NaN"/>
              </dgm:ruleLst>
            </dgm:layoutNode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</dgm:layoutNode>
          </dgm:forEach>
        </dgm:if>
        <dgm:else name="Name109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BC3B9A3-6F81-48FF-A1DA-A35A824873FB}" type="datetimeFigureOut">
              <a:rPr lang="ru-RU"/>
              <a:pPr>
                <a:defRPr/>
              </a:pPr>
              <a:t>20.12.2017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7F47BC-1674-4DC3-991A-D29A7C3DFA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57024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F47BC-1674-4DC3-991A-D29A7C3DFAB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4297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F47BC-1674-4DC3-991A-D29A7C3DFAB3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53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F47BC-1674-4DC3-991A-D29A7C3DFAB3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70966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47F47BC-1674-4DC3-991A-D29A7C3DFAB3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45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1628799"/>
            <a:ext cx="6408712" cy="3816425"/>
          </a:xfrm>
        </p:spPr>
        <p:txBody>
          <a:bodyPr anchor="t"/>
          <a:lstStyle>
            <a:lvl1pPr algn="l">
              <a:defRPr sz="4400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C4033-FB3C-47A5-BC37-2CA0A832647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ank You">
    <p:bg>
      <p:bgPr>
        <a:blipFill dpi="0" rotWithShape="0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E4729-04F2-4978-9289-8DA0B5FDB7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95851-23FB-4F87-BC99-78F7EEDA21C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916832"/>
            <a:ext cx="4038600" cy="42093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7B6D7-B516-42D5-BD0D-405F27811F8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771E4-9EAA-44F6-99C1-A75CCCE6A55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411EB-5350-40B7-8153-4534DC7FC9D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84784"/>
            <a:ext cx="8291264" cy="36004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1988840"/>
            <a:ext cx="5111750" cy="41373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988840"/>
            <a:ext cx="3008313" cy="413732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2B966-A458-4A19-999B-3FDCA0C1914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4941168"/>
            <a:ext cx="8712968" cy="426170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512" y="1371600"/>
            <a:ext cx="8712968" cy="34255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512" y="5517232"/>
            <a:ext cx="8784976" cy="654968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B39029-A4B5-467A-B978-EA6F3DC6200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908050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700213"/>
            <a:ext cx="8229600" cy="442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451725" y="188913"/>
            <a:ext cx="1692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bg1"/>
                </a:solidFill>
                <a:latin typeface="Segoe UI" pitchFamily="34" charset="0"/>
                <a:cs typeface="Segoe UI" pitchFamily="34" charset="0"/>
              </a:defRPr>
            </a:lvl1pPr>
          </a:lstStyle>
          <a:p>
            <a:pPr>
              <a:defRPr/>
            </a:pPr>
            <a:fld id="{99626167-3FC5-4AEF-A76C-1636F755627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42" r:id="rId2"/>
    <p:sldLayoutId id="2147483850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953735"/>
          </a:solidFill>
          <a:latin typeface="Segoe UI" pitchFamily="34" charset="0"/>
          <a:ea typeface="+mj-ea"/>
          <a:cs typeface="Segoe U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53735"/>
          </a:solidFill>
          <a:latin typeface="Segoe UI" pitchFamily="34" charset="0"/>
          <a:cs typeface="Segoe U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53735"/>
          </a:solidFill>
          <a:latin typeface="Segoe UI" pitchFamily="34" charset="0"/>
          <a:cs typeface="Segoe U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53735"/>
          </a:solidFill>
          <a:latin typeface="Segoe UI" pitchFamily="34" charset="0"/>
          <a:cs typeface="Segoe U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953735"/>
          </a:solidFill>
          <a:latin typeface="Segoe UI" pitchFamily="34" charset="0"/>
          <a:cs typeface="Segoe U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53735"/>
        </a:buClr>
        <a:buFont typeface="Arial" pitchFamily="34" charset="0"/>
        <a:buChar char="•"/>
        <a:defRPr sz="16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kz/url?sa=t&amp;rct=j&amp;q=&amp;esrc=s&amp;source=web&amp;cd=2&amp;cad=rja&amp;uact=8&amp;ved=0ahUKEwi-16j6_rPXAhWEFZoKHTByDxYQFggpMAE&amp;url=https://www.etf.europa.eu/webatt.nsf/0/6C7324DC64593D77C1258152003E9392/$file/Qualifications_toolkit_RU.pdf&amp;usg=AOvVaw1QzoC3EBEGAe6a98TRBhfp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Стратегические </a:t>
            </a:r>
            <a:r>
              <a:rPr lang="ru-RU" sz="2400" dirty="0"/>
              <a:t>направления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развития </a:t>
            </a:r>
            <a:r>
              <a:rPr lang="ru-RU" sz="2400" dirty="0"/>
              <a:t>системы обеспечения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качества </a:t>
            </a:r>
            <a:r>
              <a:rPr lang="ru-RU" sz="2400" dirty="0"/>
              <a:t>образования в контексте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 smtClean="0"/>
              <a:t>Национальной </a:t>
            </a:r>
            <a:r>
              <a:rPr lang="ru-RU" sz="2400" dirty="0"/>
              <a:t>рамки </a:t>
            </a:r>
            <a:r>
              <a:rPr lang="ru-RU" sz="2400" dirty="0" smtClean="0"/>
              <a:t>квалификаций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1800" dirty="0" smtClean="0"/>
              <a:t>Ибрашева А.Х.</a:t>
            </a:r>
            <a:br>
              <a:rPr lang="ru-RU" sz="1800" dirty="0" smtClean="0"/>
            </a:br>
            <a:r>
              <a:rPr lang="ru-RU" sz="1800" dirty="0" smtClean="0"/>
              <a:t>8 декабря 2017 года,  Алматы</a:t>
            </a:r>
            <a:endParaRPr lang="ru-RU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5615" y="692696"/>
            <a:ext cx="86628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Направление 2. Система обеспечения качества технического 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профессионального 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образования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Цель 2.1. – К 2019 году завершить формирование надежной системы </a:t>
            </a:r>
            <a:endParaRPr lang="ru-RU" i="1" dirty="0" smtClean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обеспечения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качества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с учетом потребностей рынка труда, </a:t>
            </a:r>
            <a:endParaRPr lang="ru-RU" i="1" dirty="0" smtClean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подходов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сети </a:t>
            </a:r>
            <a:r>
              <a:rPr lang="en-US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EQAVET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endParaRPr lang="ru-RU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384115866"/>
              </p:ext>
            </p:extLst>
          </p:nvPr>
        </p:nvGraphicFramePr>
        <p:xfrm>
          <a:off x="571472" y="2143116"/>
          <a:ext cx="7929618" cy="402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9351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786050" y="785794"/>
            <a:ext cx="3333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Ключевые механиз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мы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58" y="1357298"/>
            <a:ext cx="8286808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Национальный справочный центр по обеспечению качества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 при Национальном проектном офисе по качеству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Национальный совет по подготовке профессионально-технических кадров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Разработка рекомендаций по вовлеченности  заинтересованных сторон – работодателей в процесс мониторинга и оценки качества образования на основе механизмов обучения на рабочем месте (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дуального обучения, производственной практики, стажировки)</a:t>
            </a:r>
          </a:p>
          <a:p>
            <a:endParaRPr lang="ru-RU" sz="2000" i="1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Обучение 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по  принципам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компетентностного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подхода,  внедрению и по</a:t>
            </a:r>
            <a:r>
              <a:rPr lang="ru-RU" sz="22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ддержанию культуры и системы обеспечения качества 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14282" y="714356"/>
            <a:ext cx="8643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Направление 3. Система обеспечения качества высшего образования 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Цель 3.1. – Укрепление системы обеспечения качества </a:t>
            </a: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высшего образования  с единой структурой на национальном и </a:t>
            </a: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институциональном уровне  на основе  подходов отчетности </a:t>
            </a: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и совершенствования,  требований рынка труда и европейских стандартов</a:t>
            </a:r>
            <a:endParaRPr lang="ru-RU" dirty="0" smtClean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357158" y="2357430"/>
          <a:ext cx="8286808" cy="3571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133356"/>
            <a:ext cx="8286808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q"/>
            </a:pP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Адаптация материалов по внутренней системе обеспечения качества вузов на основе практического руководства на основе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Handbook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for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Internal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Quality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Management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in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Competence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-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Based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Higher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Education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, разработанного  программой Европейского Союза </a:t>
            </a:r>
            <a:r>
              <a:rPr lang="en-US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Erasmus</a:t>
            </a:r>
            <a:r>
              <a:rPr lang="ru-RU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+</a:t>
            </a:r>
          </a:p>
          <a:p>
            <a:pPr algn="just"/>
            <a:endParaRPr lang="ru-RU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Тематические анализы на основе изучения лучшего опыта зарубежных и казахстанских вузов по применению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компетентностного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подхода и вырабатывать  рекомендации для вузов РК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Самооценка стандартов агентств с целью оценки соответствия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компетентностному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подходу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Устойчивое взаимодействие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аккредитационных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органов и профессиональных ассоциаций 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Рейтинги как инструмент оценки качества образования</a:t>
            </a:r>
          </a:p>
          <a:p>
            <a:r>
              <a:rPr lang="ru-RU" b="1" dirty="0" smtClean="0"/>
              <a:t> </a:t>
            </a:r>
            <a:endParaRPr lang="ru-RU" dirty="0" smtClean="0"/>
          </a:p>
          <a:p>
            <a:pPr algn="just">
              <a:buFont typeface="Wingdings" pitchFamily="2" charset="2"/>
              <a:buChar char="q"/>
            </a:pPr>
            <a:endParaRPr lang="ru-RU" dirty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43174" y="642918"/>
            <a:ext cx="3333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Ключевые механиз</a:t>
            </a:r>
            <a:r>
              <a:rPr lang="ru-RU" sz="2400" dirty="0" smtClean="0">
                <a:solidFill>
                  <a:schemeClr val="accent2">
                    <a:lumMod val="50000"/>
                  </a:schemeClr>
                </a:solidFill>
              </a:rPr>
              <a:t>мы</a:t>
            </a:r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D9A766-318B-449B-A356-26371906D6DB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ru-RU" smtClean="0"/>
          </a:p>
        </p:txBody>
      </p:sp>
      <p:sp>
        <p:nvSpPr>
          <p:cNvPr id="5" name="Заголовок 5"/>
          <p:cNvSpPr txBox="1">
            <a:spLocks/>
          </p:cNvSpPr>
          <p:nvPr/>
        </p:nvSpPr>
        <p:spPr bwMode="auto">
          <a:xfrm>
            <a:off x="0" y="620688"/>
            <a:ext cx="8229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2880" anchor="ctr"/>
          <a:lstStyle/>
          <a:p>
            <a:pPr eaLnBrk="0" hangingPunct="0">
              <a:defRPr/>
            </a:pPr>
            <a:r>
              <a:rPr lang="en-IE" sz="2600" b="1" dirty="0" smtClean="0">
                <a:solidFill>
                  <a:srgbClr val="5C0000"/>
                </a:solidFill>
                <a:latin typeface="Segoe UI" pitchFamily="34" charset="0"/>
                <a:ea typeface="+mj-ea"/>
                <a:cs typeface="Segoe UI" pitchFamily="34" charset="0"/>
              </a:rPr>
              <a:t>Thank you for attention</a:t>
            </a:r>
            <a:r>
              <a:rPr lang="ru-RU" sz="2600" b="1" dirty="0" smtClean="0">
                <a:solidFill>
                  <a:srgbClr val="5C0000"/>
                </a:solidFill>
                <a:latin typeface="Segoe UI" pitchFamily="34" charset="0"/>
                <a:ea typeface="+mj-ea"/>
                <a:cs typeface="Segoe UI" pitchFamily="34" charset="0"/>
              </a:rPr>
              <a:t>!</a:t>
            </a:r>
            <a:endParaRPr lang="en-US" sz="2600" b="1" dirty="0">
              <a:solidFill>
                <a:srgbClr val="5C0000"/>
              </a:solidFill>
              <a:latin typeface="Segoe UI" pitchFamily="34" charset="0"/>
              <a:ea typeface="+mj-ea"/>
              <a:cs typeface="Segoe UI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340768"/>
            <a:ext cx="6660232" cy="1938992"/>
          </a:xfrm>
          <a:prstGeom prst="rect">
            <a:avLst/>
          </a:prstGeom>
          <a:noFill/>
        </p:spPr>
        <p:txBody>
          <a:bodyPr wrap="square" lIns="182880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en-IE" sz="1400" kern="900" dirty="0" smtClean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Address: Block 15, Galway Technology Park, Parkmore, Galway, H91 AY0Y, Republic of Ireland</a:t>
            </a: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en-IE" sz="1400" kern="900" dirty="0" smtClean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Phone</a:t>
            </a:r>
            <a:r>
              <a:rPr lang="en-US" sz="1400" kern="900" dirty="0" smtClean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.: </a:t>
            </a:r>
            <a:r>
              <a:rPr lang="en-US" sz="1400" kern="900" dirty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+353 91 761000</a:t>
            </a:r>
          </a:p>
          <a:p>
            <a:pPr>
              <a:lnSpc>
                <a:spcPct val="150000"/>
              </a:lnSpc>
              <a:spcAft>
                <a:spcPts val="600"/>
              </a:spcAft>
              <a:defRPr/>
            </a:pPr>
            <a:r>
              <a:rPr lang="en-US" sz="1400" kern="900" dirty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E-mail: consulting@gdsi.ie</a:t>
            </a:r>
          </a:p>
          <a:p>
            <a:pPr>
              <a:lnSpc>
                <a:spcPct val="150000"/>
              </a:lnSpc>
              <a:defRPr/>
            </a:pPr>
            <a:r>
              <a:rPr lang="en-IE" sz="1400" kern="900" dirty="0" smtClean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Web site</a:t>
            </a:r>
            <a:r>
              <a:rPr lang="en-US" sz="1400" kern="900" dirty="0" smtClean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: </a:t>
            </a:r>
            <a:r>
              <a:rPr lang="en-US" sz="1400" kern="900" dirty="0">
                <a:solidFill>
                  <a:schemeClr val="bg1">
                    <a:lumMod val="95000"/>
                  </a:schemeClr>
                </a:solidFill>
                <a:latin typeface="Segoe UI" pitchFamily="34" charset="0"/>
                <a:cs typeface="Segoe UI" pitchFamily="34" charset="0"/>
              </a:rPr>
              <a:t>www.gdsi.ie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0BAFC5-4943-4BAF-A0A6-E26C4E3E6C0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ru-RU" smtClean="0"/>
          </a:p>
        </p:txBody>
      </p:sp>
      <p:sp>
        <p:nvSpPr>
          <p:cNvPr id="2" name="TextBox 1"/>
          <p:cNvSpPr txBox="1"/>
          <p:nvPr/>
        </p:nvSpPr>
        <p:spPr>
          <a:xfrm>
            <a:off x="107504" y="764704"/>
            <a:ext cx="871296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Для разработки стратегических направлений </a:t>
            </a: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развития системы обеспечения качества в контексте НРК проведены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: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1965033"/>
            <a:ext cx="842493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</a:t>
            </a:r>
            <a:r>
              <a:rPr lang="ru-RU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нализ международных </a:t>
            </a:r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практик и национального опыта по обеспечению </a:t>
            </a:r>
            <a:r>
              <a:rPr lang="ru-RU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качества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</a:t>
            </a:r>
            <a:r>
              <a:rPr lang="ru-RU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ценка существующего механизма и практики обеспечения качества в Казахстане ( </a:t>
            </a:r>
            <a:r>
              <a:rPr lang="ru-RU" sz="2000" i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НПА  и практика аккредитации, результаты, методология, процесс и приведение  в соответствие с потребностями рынка труда и контекстом НРК)</a:t>
            </a:r>
          </a:p>
          <a:p>
            <a:pPr algn="ctr"/>
            <a:r>
              <a:rPr lang="ru-RU" sz="2400" i="1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основе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</a:t>
            </a:r>
            <a:r>
              <a:rPr lang="ru-RU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онсультаций с заинтересованными сторонами;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</a:t>
            </a:r>
            <a:r>
              <a:rPr lang="ru-RU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нтервью  с представителями МОН, вузов,  колледжей, работодателей, подведомственных организаций,  работодателей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238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93281" y="1772816"/>
            <a:ext cx="8064896" cy="43519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существует политическая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поддержка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аккредитации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как независимого механизма обеспечения качества технического и профессионального, высшего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образования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методологические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подходы к аккредитации высших учебных заведений гармонизированы с лучшей европейской практикой и признаны на международном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уровне </a:t>
            </a:r>
          </a:p>
          <a:p>
            <a:pPr marL="28575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начата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работа по внедрению аккредитации международного образца для </a:t>
            </a:r>
            <a:r>
              <a:rPr lang="ru-RU" sz="2200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ТиПО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однако ее методология  с учетом </a:t>
            </a:r>
            <a:r>
              <a:rPr lang="en-US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EQAVET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 не определена</a:t>
            </a:r>
            <a:endParaRPr lang="ru-RU" sz="2200" dirty="0">
              <a:solidFill>
                <a:srgbClr val="00206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ru-RU" dirty="0" smtClean="0">
              <a:solidFill>
                <a:srgbClr val="00206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5447" y="640313"/>
            <a:ext cx="7680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Казахстане  сформирована система обеспечения</a:t>
            </a:r>
          </a:p>
          <a:p>
            <a:pPr algn="ctr"/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качества, соответствующая европейским практикам 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705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334123" y="764704"/>
            <a:ext cx="856785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Проведена оценка системы обеспечения качества при помощи </a:t>
            </a: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инструмента  Европейского фонда образования*</a:t>
            </a:r>
            <a:endParaRPr lang="ru-RU" sz="22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87624" y="1916832"/>
            <a:ext cx="78488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признание </a:t>
            </a:r>
            <a:r>
              <a:rPr lang="ru-RU" sz="2200" dirty="0" err="1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аккредитационных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органов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апелляционный процесс для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аккредитации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в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лияние решения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об аккредитации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на  </a:t>
            </a:r>
            <a:r>
              <a:rPr lang="ru-RU" sz="2200" dirty="0" err="1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госфинансирование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, другие 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преференции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стандартизированная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процедура назначения специалистов по внешней оценке </a:t>
            </a:r>
            <a:endParaRPr lang="ru-RU" sz="2200" dirty="0" smtClean="0">
              <a:solidFill>
                <a:srgbClr val="00206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включение </a:t>
            </a: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организаций образования/образовательных программ в Реестры </a:t>
            </a:r>
            <a:endParaRPr lang="ru-RU" sz="2200" dirty="0" smtClean="0">
              <a:solidFill>
                <a:srgbClr val="002060"/>
              </a:solidFill>
              <a:latin typeface="Segoe UI" panose="020B0502040204020203" pitchFamily="34" charset="0"/>
              <a:ea typeface="Calibri" panose="020F0502020204030204" pitchFamily="34" charset="0"/>
              <a:cs typeface="Segoe UI" panose="020B0502040204020203" pitchFamily="34" charset="0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sz="22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</a:t>
            </a:r>
            <a:r>
              <a:rPr lang="ru-RU" sz="22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риентация стандартов аккредитации на результаты обучения </a:t>
            </a:r>
            <a:endParaRPr lang="ru-RU" sz="2200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539552" y="2060848"/>
            <a:ext cx="576064" cy="576064"/>
          </a:xfrm>
          <a:prstGeom prst="ellipse">
            <a:avLst/>
          </a:prstGeom>
          <a:solidFill>
            <a:srgbClr val="70AD47">
              <a:lumMod val="60000"/>
              <a:lumOff val="40000"/>
            </a:srgbClr>
          </a:solidFill>
          <a:ln w="12700" cap="flat" cmpd="sng" algn="ctr">
            <a:solidFill>
              <a:srgbClr val="70AD47">
                <a:lumMod val="60000"/>
                <a:lumOff val="40000"/>
              </a:srgbClr>
            </a:solidFill>
            <a:prstDash val="solid"/>
            <a:miter lim="800000"/>
          </a:ln>
          <a:effectLst/>
        </p:spPr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5746250"/>
            <a:ext cx="479810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100" u="sng" dirty="0" smtClean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*ЕФО. Усовершенствование </a:t>
            </a:r>
            <a:r>
              <a:rPr lang="ru-RU" sz="1100" u="sng" dirty="0">
                <a:solidFill>
                  <a:srgbClr val="002060"/>
                </a:solidFill>
                <a:latin typeface="arial" panose="020B0604020202020204" pitchFamily="34" charset="0"/>
                <a:hlinkClick r:id="rId2"/>
              </a:rPr>
              <a:t>квалификаций: на пути к систематизации</a:t>
            </a:r>
            <a:endParaRPr lang="ru-RU" sz="1100" u="sng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r>
              <a:rPr lang="en-US" sz="1100" dirty="0" smtClean="0">
                <a:solidFill>
                  <a:srgbClr val="002060"/>
                </a:solidFill>
              </a:rPr>
              <a:t>https</a:t>
            </a:r>
            <a:r>
              <a:rPr lang="en-US" sz="1100" dirty="0">
                <a:solidFill>
                  <a:srgbClr val="002060"/>
                </a:solidFill>
              </a:rPr>
              <a:t>://www.etf.europa.eu/</a:t>
            </a:r>
            <a:r>
              <a:rPr lang="en-US" sz="1100" dirty="0" err="1">
                <a:solidFill>
                  <a:srgbClr val="002060"/>
                </a:solidFill>
              </a:rPr>
              <a:t>webatt.nsf</a:t>
            </a:r>
            <a:r>
              <a:rPr lang="en-US" sz="1100" dirty="0">
                <a:solidFill>
                  <a:srgbClr val="002060"/>
                </a:solidFill>
              </a:rPr>
              <a:t>/0/.../$file/Qualifications_toolkit_RU.pdf</a:t>
            </a:r>
            <a:endParaRPr lang="ru-RU" sz="11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7914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66694" y="764704"/>
            <a:ext cx="71027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Оценка системы обеспечения качества при помощи </a:t>
            </a:r>
          </a:p>
          <a:p>
            <a:pPr algn="ctr"/>
            <a:r>
              <a:rPr lang="ru-RU" sz="22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инструмента Европейского фонда образования</a:t>
            </a:r>
            <a:endParaRPr lang="ru-RU" sz="22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683568" y="2060847"/>
            <a:ext cx="648072" cy="575193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619013" y="1989710"/>
            <a:ext cx="68431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ребования к компетенции экспертов по аккредитации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оддержка аккредитации с учетом национальной повестки</a:t>
            </a:r>
            <a:endParaRPr lang="ru-RU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19672" y="2815482"/>
            <a:ext cx="76328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ациональная стратегия 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 политике в 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области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оценка 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инструментов и методов внешней 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оценки организаций образования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использование 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организациями образования 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стандартов аккредитации для  внутренней оценки 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качества при разработке/пересмотре учебных программ и/или содержания обучения организации образования/ОП вне процесса 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аккредитации</a:t>
            </a:r>
          </a:p>
        </p:txBody>
      </p:sp>
      <p:sp>
        <p:nvSpPr>
          <p:cNvPr id="7" name="Овал 6"/>
          <p:cNvSpPr/>
          <p:nvPr/>
        </p:nvSpPr>
        <p:spPr>
          <a:xfrm>
            <a:off x="683568" y="2924944"/>
            <a:ext cx="648072" cy="57606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683568" y="2797229"/>
            <a:ext cx="4824536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475656" y="2060847"/>
            <a:ext cx="0" cy="2232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0233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Номер слайда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30BAFC5-4943-4BAF-A0A6-E26C4E3E6C0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ru-RU" smtClean="0"/>
          </a:p>
        </p:txBody>
      </p:sp>
      <p:sp>
        <p:nvSpPr>
          <p:cNvPr id="3" name="Прямоугольник 2"/>
          <p:cNvSpPr/>
          <p:nvPr/>
        </p:nvSpPr>
        <p:spPr>
          <a:xfrm>
            <a:off x="755576" y="1052736"/>
            <a:ext cx="7776864" cy="372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000" dirty="0" smtClean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just"/>
            <a:r>
              <a:rPr lang="ru-RU" sz="2400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 </a:t>
            </a:r>
            <a:r>
              <a:rPr lang="ru-RU" sz="2400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2017 года будет осуществлен полный переход от государственной аттестации вузов к аккредитации. Это предусматривает создание эффективной системы обеспечения качества образования, включающей как внутреннее обеспечение качества, так и внешнее обеспечение качества. Будут выработаны механизмы оценки внутреннего обеспечения качества и повысится ответственность вузов за эффективное его функционирование.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051720" y="5275530"/>
            <a:ext cx="6856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Государственная программа развития</a:t>
            </a:r>
          </a:p>
          <a:p>
            <a:pPr algn="r"/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бразования и науки Республики Казахстан на 2016-2019 годы</a:t>
            </a:r>
            <a:endParaRPr lang="ru-RU" dirty="0">
              <a:solidFill>
                <a:srgbClr val="00206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692696"/>
            <a:ext cx="8805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Предлагаемые направления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развития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системы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обеспечения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качества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образования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в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контексте 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Национальной </a:t>
            </a:r>
            <a:r>
              <a:rPr lang="ru-RU" sz="2000" dirty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рамки квалификаций</a:t>
            </a:r>
            <a:r>
              <a:rPr lang="ru-RU" sz="2000" dirty="0" smtClean="0">
                <a:solidFill>
                  <a:schemeClr val="accent2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ru-RU" sz="2000" dirty="0">
              <a:solidFill>
                <a:schemeClr val="accent2">
                  <a:lumMod val="7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500174"/>
            <a:ext cx="8496944" cy="19762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Направление 1. Национальная система обеспечения качества </a:t>
            </a:r>
            <a:r>
              <a:rPr lang="ru-RU" dirty="0" err="1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ТиПО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и высшего образования </a:t>
            </a:r>
          </a:p>
          <a:p>
            <a:pPr lvl="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Цель 1.1. – К 2022 году усовершенствовать национальную систему обеспечения качества </a:t>
            </a:r>
            <a:r>
              <a:rPr lang="ru-RU" dirty="0" err="1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ТиПО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и 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высшего образования для гарантирования соответствия образовательных программ потребностям </a:t>
            </a:r>
            <a:r>
              <a:rPr lang="ru-RU" dirty="0" smtClean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 рынка </a:t>
            </a:r>
            <a:r>
              <a:rPr lang="ru-RU" dirty="0">
                <a:solidFill>
                  <a:srgbClr val="002060"/>
                </a:solidFill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труда и ведущему европейскому опыту </a:t>
            </a: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357041927"/>
              </p:ext>
            </p:extLst>
          </p:nvPr>
        </p:nvGraphicFramePr>
        <p:xfrm>
          <a:off x="428596" y="3643314"/>
          <a:ext cx="7887820" cy="2500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50004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07504" y="642519"/>
            <a:ext cx="885698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Направление 1. Национальная система обеспечения качества </a:t>
            </a:r>
            <a:r>
              <a:rPr lang="ru-RU" sz="2000" b="1" dirty="0" err="1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endParaRPr lang="ru-RU" sz="2000" b="1" dirty="0" smtClean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и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высшего образовани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я 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Цель 1.1. –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К 2022 году усовершенствовать национальную систему обеспечения качества </a:t>
            </a:r>
            <a:r>
              <a:rPr lang="ru-RU" i="1" dirty="0" err="1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 и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высшего образования для гарантирования соответствия образовательных программ потребностям </a:t>
            </a:r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рынка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труда </a:t>
            </a:r>
            <a:endParaRPr lang="ru-RU" i="1" dirty="0" smtClean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  <a:p>
            <a:pPr algn="ctr"/>
            <a:r>
              <a:rPr lang="ru-RU" i="1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и </a:t>
            </a:r>
            <a:r>
              <a:rPr lang="ru-RU" i="1" dirty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ведущему европейскому опыту 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Segoe UI" pitchFamily="34" charset="0"/>
              <a:cs typeface="Segoe UI" pitchFamily="34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63945746"/>
              </p:ext>
            </p:extLst>
          </p:nvPr>
        </p:nvGraphicFramePr>
        <p:xfrm>
          <a:off x="357158" y="2500306"/>
          <a:ext cx="8319298" cy="3376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557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411EB-5350-40B7-8153-4534DC7FC9D8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43174" y="571480"/>
            <a:ext cx="38566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  <a:latin typeface="Segoe UI" pitchFamily="34" charset="0"/>
                <a:cs typeface="Segoe UI" pitchFamily="34" charset="0"/>
              </a:rPr>
              <a:t>Ключевые механиз</a:t>
            </a:r>
            <a:r>
              <a:rPr lang="ru-RU" sz="2800" dirty="0" smtClean="0">
                <a:solidFill>
                  <a:schemeClr val="accent2">
                    <a:lumMod val="50000"/>
                  </a:schemeClr>
                </a:solidFill>
              </a:rPr>
              <a:t>мы</a:t>
            </a:r>
            <a:endParaRPr lang="ru-RU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1285860"/>
            <a:ext cx="8358247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Национальный проектный офис (далее – Офис)  по координации системы  обеспечения качества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и высшего образования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Центрально-Азиатской сети качества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и высшего образования на основе   Центрально-Азиатской платформы образования (</a:t>
            </a:r>
            <a:r>
              <a:rPr lang="en-US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CAEP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) Европейского Союза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База данных удовлетворенности студентов и выпускников, работодателей  качеством подготовки в вузах и колледжах на основе опросов  (Австралия  -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QILT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–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Quality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Indicators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for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Learning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and</a:t>
            </a:r>
            <a:r>
              <a:rPr lang="ru-RU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</a:t>
            </a:r>
            <a:r>
              <a:rPr lang="en-US" sz="2000" i="1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Teaching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)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Стратегия национальной системы обеспечения качества </a:t>
            </a:r>
            <a:r>
              <a:rPr lang="ru-RU" sz="2000" dirty="0" err="1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ТиПО</a:t>
            </a:r>
            <a:r>
              <a:rPr lang="ru-RU" sz="2000" dirty="0" smtClean="0">
                <a:solidFill>
                  <a:srgbClr val="002060"/>
                </a:solidFill>
                <a:latin typeface="Segoe UI" pitchFamily="34" charset="0"/>
                <a:cs typeface="Segoe UI" pitchFamily="34" charset="0"/>
              </a:rPr>
              <a:t> и высшего образования </a:t>
            </a:r>
          </a:p>
          <a:p>
            <a:endParaRPr lang="ru-RU" sz="2000" dirty="0" smtClean="0">
              <a:solidFill>
                <a:srgbClr val="002060"/>
              </a:solidFill>
              <a:latin typeface="Segoe UI" pitchFamily="34" charset="0"/>
              <a:cs typeface="Segoe UI" pitchFamily="34" charset="0"/>
            </a:endParaRPr>
          </a:p>
          <a:p>
            <a:pPr>
              <a:buFont typeface="Wingdings" pitchFamily="2" charset="2"/>
              <a:buChar char="q"/>
            </a:pPr>
            <a:r>
              <a:rPr lang="ru-RU" sz="2000" dirty="0" smtClean="0">
                <a:solidFill>
                  <a:srgbClr val="002060"/>
                </a:solidFill>
              </a:rPr>
              <a:t>Форум по качеству профессионального образования</a:t>
            </a:r>
            <a:endParaRPr lang="ru-RU" sz="2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2252</TotalTime>
  <Words>932</Words>
  <Application>Microsoft Office PowerPoint</Application>
  <PresentationFormat>Экран (4:3)</PresentationFormat>
  <Paragraphs>121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Arial</vt:lpstr>
      <vt:lpstr>Calibri</vt:lpstr>
      <vt:lpstr>Segoe UI</vt:lpstr>
      <vt:lpstr>Times New Roman</vt:lpstr>
      <vt:lpstr>Wingdings</vt:lpstr>
      <vt:lpstr>Тема Office</vt:lpstr>
      <vt:lpstr> Стратегические направления  развития системы обеспечения  качества образования в контексте  Национальной рамки квалификаций    Ибрашева А.Х. 8 декабря 2017 года,  Алматы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IrenWell</dc:creator>
  <cp:lastModifiedBy>User</cp:lastModifiedBy>
  <cp:revision>143</cp:revision>
  <dcterms:created xsi:type="dcterms:W3CDTF">2013-07-15T10:23:03Z</dcterms:created>
  <dcterms:modified xsi:type="dcterms:W3CDTF">2017-12-20T09:42:23Z</dcterms:modified>
</cp:coreProperties>
</file>